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4"/>
  </p:notesMasterIdLst>
  <p:sldIdLst>
    <p:sldId id="669" r:id="rId3"/>
    <p:sldId id="621" r:id="rId4"/>
    <p:sldId id="622" r:id="rId5"/>
    <p:sldId id="623" r:id="rId6"/>
    <p:sldId id="626" r:id="rId7"/>
    <p:sldId id="628" r:id="rId8"/>
    <p:sldId id="630" r:id="rId9"/>
    <p:sldId id="629" r:id="rId10"/>
    <p:sldId id="631" r:id="rId11"/>
    <p:sldId id="632" r:id="rId12"/>
    <p:sldId id="646" r:id="rId13"/>
    <p:sldId id="634" r:id="rId14"/>
    <p:sldId id="649" r:id="rId15"/>
    <p:sldId id="636" r:id="rId16"/>
    <p:sldId id="637" r:id="rId17"/>
    <p:sldId id="638" r:id="rId18"/>
    <p:sldId id="639" r:id="rId19"/>
    <p:sldId id="659" r:id="rId20"/>
    <p:sldId id="660" r:id="rId21"/>
    <p:sldId id="661" r:id="rId22"/>
    <p:sldId id="662" r:id="rId23"/>
    <p:sldId id="663" r:id="rId24"/>
    <p:sldId id="664" r:id="rId25"/>
    <p:sldId id="665" r:id="rId26"/>
    <p:sldId id="666" r:id="rId27"/>
    <p:sldId id="667" r:id="rId28"/>
    <p:sldId id="668" r:id="rId29"/>
    <p:sldId id="643" r:id="rId30"/>
    <p:sldId id="644" r:id="rId31"/>
    <p:sldId id="645" r:id="rId32"/>
    <p:sldId id="670" r:id="rId3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81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04" y="-93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22D5B-2B52-437E-A452-96215C2FF89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120409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596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7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7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6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6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25945;&#24072;&#22791;&#35838;&#36164;&#26009;&#21253;/2.&#38899;&#35270;&#39057;&#36164;&#26009;&#21253;/1.&#30333;&#40557;&#65288;&#26391;&#35835;&#35270;&#39057;&#65289;.mp4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hyperlink" Target="1.&#30333;&#40557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3.tiff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6.xml"/><Relationship Id="rId3" Type="http://schemas.openxmlformats.org/officeDocument/2006/relationships/tags" Target="../tags/tag3.xml"/><Relationship Id="rId7" Type="http://schemas.openxmlformats.org/officeDocument/2006/relationships/slide" Target="slide19.xml"/><Relationship Id="rId12" Type="http://schemas.openxmlformats.org/officeDocument/2006/relationships/slide" Target="slide25.xml"/><Relationship Id="rId17" Type="http://schemas.openxmlformats.org/officeDocument/2006/relationships/image" Target="../media/image16.png"/><Relationship Id="rId2" Type="http://schemas.openxmlformats.org/officeDocument/2006/relationships/tags" Target="../tags/tag2.xml"/><Relationship Id="rId16" Type="http://schemas.openxmlformats.org/officeDocument/2006/relationships/image" Target="../media/image15.png"/><Relationship Id="rId1" Type="http://schemas.openxmlformats.org/officeDocument/2006/relationships/tags" Target="../tags/tag1.xml"/><Relationship Id="rId6" Type="http://schemas.openxmlformats.org/officeDocument/2006/relationships/slide" Target="slide18.xml"/><Relationship Id="rId11" Type="http://schemas.openxmlformats.org/officeDocument/2006/relationships/slide" Target="slide24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22.xml"/><Relationship Id="rId10" Type="http://schemas.openxmlformats.org/officeDocument/2006/relationships/slide" Target="slide23.xml"/><Relationship Id="rId4" Type="http://schemas.openxmlformats.org/officeDocument/2006/relationships/tags" Target="../tags/tag4.xml"/><Relationship Id="rId9" Type="http://schemas.openxmlformats.org/officeDocument/2006/relationships/slide" Target="slide21.xml"/><Relationship Id="rId14" Type="http://schemas.openxmlformats.org/officeDocument/2006/relationships/slide" Target="slide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" Target="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" Target="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" Target="slid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" Target="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hyperlink" Target="&#25945;&#24072;&#22791;&#35838;&#36164;&#26009;&#21253;/2.&#38899;&#35270;&#39057;&#36164;&#26009;&#21253;/1.&#30333;&#40557;&#65288;&#23478;&#38271;&#25195;&#30721;&#25253;&#21548;&#20889;&#65289;.mp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1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987"/>
          <a:stretch/>
        </p:blipFill>
        <p:spPr>
          <a:xfrm>
            <a:off x="-2" y="372"/>
            <a:ext cx="9144002" cy="5132495"/>
          </a:xfrm>
          <a:prstGeom prst="rect">
            <a:avLst/>
          </a:prstGeom>
        </p:spPr>
      </p:pic>
      <p:grpSp>
        <p:nvGrpSpPr>
          <p:cNvPr id="8197" name="组合 13338"/>
          <p:cNvGrpSpPr/>
          <p:nvPr/>
        </p:nvGrpSpPr>
        <p:grpSpPr>
          <a:xfrm>
            <a:off x="2306888" y="526526"/>
            <a:ext cx="4114165" cy="1057527"/>
            <a:chOff x="2027701" y="-474630"/>
            <a:chExt cx="4112597" cy="1412026"/>
          </a:xfrm>
        </p:grpSpPr>
        <p:sp>
          <p:nvSpPr>
            <p:cNvPr id="62" name="Text Box 2"/>
            <p:cNvSpPr txBox="1">
              <a:spLocks noChangeArrowheads="1"/>
            </p:cNvSpPr>
            <p:nvPr/>
          </p:nvSpPr>
          <p:spPr bwMode="auto">
            <a:xfrm>
              <a:off x="2865582" y="-293696"/>
              <a:ext cx="3274716" cy="12310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 </a:t>
              </a:r>
              <a:r>
                <a:rPr kumimoji="0" lang="zh-CN" altLang="en-US" sz="5400" b="1" i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白  鹭</a:t>
              </a:r>
            </a:p>
          </p:txBody>
        </p:sp>
        <p:sp>
          <p:nvSpPr>
            <p:cNvPr id="8210" name="文本框 13"/>
            <p:cNvSpPr txBox="1"/>
            <p:nvPr/>
          </p:nvSpPr>
          <p:spPr>
            <a:xfrm>
              <a:off x="2027701" y="-474630"/>
              <a:ext cx="309762" cy="13548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</a:pPr>
              <a:endParaRPr lang="zh-CN" altLang="en-US" sz="6000" b="1" dirty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endParaRPr>
            </a:p>
          </p:txBody>
        </p:sp>
      </p:grpSp>
      <p:pic>
        <p:nvPicPr>
          <p:cNvPr id="11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9461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167" y="3012550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395" y="3001917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 bwMode="auto">
          <a:xfrm>
            <a:off x="2999018" y="314582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12" name="组合 23"/>
          <p:cNvGrpSpPr>
            <a:grpSpLocks/>
          </p:cNvGrpSpPr>
          <p:nvPr/>
        </p:nvGrpSpPr>
        <p:grpSpPr bwMode="auto">
          <a:xfrm>
            <a:off x="5660871" y="47561"/>
            <a:ext cx="3465512" cy="369332"/>
            <a:chOff x="5371156" y="221786"/>
            <a:chExt cx="3383280" cy="349289"/>
          </a:xfrm>
        </p:grpSpPr>
        <p:sp>
          <p:nvSpPr>
            <p:cNvPr id="16" name="矩形 15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7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2925296" y="733723"/>
            <a:ext cx="6048582" cy="378565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白鹭，又名小白鹭、白鹭鸶、白翎鸶，中型涉禽，属于鹭科白鹭属。白鹭属共有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13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种鸟类，其中有大白鹭、中白鹭、白鹭（小白鹭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）和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雪鹭体羽皆是全白，世通称白鹭。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大白鹭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体形大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，既无羽冠，也无胸饰羽，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中白鹭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体形中等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，无羽冠但有胸饰羽；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白鹭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和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雪鹭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体形小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，羽冠及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胸饰羽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全有。白鹭在繁殖期所生的冠羽和蓑羽可作装饰用，俗称白鹭丝毛，常远销</a:t>
            </a:r>
            <a:r>
              <a:rPr lang="zh-CN" altLang="en-US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欧美等世界</a:t>
            </a:r>
            <a:r>
              <a:rPr lang="zh-CN" altLang="en-US" sz="2000" b="1" dirty="0">
                <a:latin typeface="Times New Roman" pitchFamily="18" charset="0"/>
                <a:ea typeface="+mj-ea"/>
                <a:cs typeface="Times New Roman" pitchFamily="18" charset="0"/>
              </a:rPr>
              <a:t>各地。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863270" y="729389"/>
            <a:ext cx="9956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白鹭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4884" y="80017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9" descr="IMG_2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98" y="1292005"/>
            <a:ext cx="2269490" cy="2802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 28"/>
          <p:cNvGrpSpPr/>
          <p:nvPr/>
        </p:nvGrpSpPr>
        <p:grpSpPr>
          <a:xfrm>
            <a:off x="6544670" y="243044"/>
            <a:ext cx="2546911" cy="458627"/>
            <a:chOff x="3712639" y="4722535"/>
            <a:chExt cx="2546165" cy="459441"/>
          </a:xfrm>
        </p:grpSpPr>
        <p:sp>
          <p:nvSpPr>
            <p:cNvPr id="20" name="圆角矩形 19"/>
            <p:cNvSpPr/>
            <p:nvPr/>
          </p:nvSpPr>
          <p:spPr>
            <a:xfrm>
              <a:off x="3918123" y="4731917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225" name="组 31"/>
            <p:cNvGrpSpPr/>
            <p:nvPr/>
          </p:nvGrpSpPr>
          <p:grpSpPr>
            <a:xfrm>
              <a:off x="3712639" y="4746582"/>
              <a:ext cx="533248" cy="435394"/>
              <a:chOff x="2515210" y="2181765"/>
              <a:chExt cx="533248" cy="43539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530" y="2181412"/>
                <a:ext cx="207902" cy="208332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9228" name="图片 3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700000">
                <a:off x="2584553" y="2153254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226" name="TextBox 5">
              <a:hlinkClick r:id="rId3" action="ppaction://hlinkfile"/>
            </p:cNvPr>
            <p:cNvSpPr txBox="1"/>
            <p:nvPr/>
          </p:nvSpPr>
          <p:spPr>
            <a:xfrm>
              <a:off x="3757637" y="4722535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charset="-122"/>
                  <a:ea typeface="黑体" panose="02010609060101010101" charset="-122"/>
                  <a:hlinkClick r:id="rId4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6610" y="168308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753324" y="792979"/>
            <a:ext cx="7975104" cy="31700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+mj-ea"/>
                <a:ea typeface="+mj-ea"/>
                <a:cs typeface="Times New Roman" pitchFamily="18" charset="0"/>
              </a:rPr>
              <a:t>读准字音，圈画生字，读通句子，难读的地方多读几遍。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+mj-ea"/>
                <a:ea typeface="+mj-ea"/>
                <a:cs typeface="Times New Roman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+mj-ea"/>
                <a:ea typeface="+mj-ea"/>
                <a:cs typeface="Times New Roman" pitchFamily="18" charset="0"/>
              </a:rPr>
              <a:t>想一想，课文是抓住白鹭的哪些方面写的？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4"/>
          <p:cNvSpPr txBox="1"/>
          <p:nvPr/>
        </p:nvSpPr>
        <p:spPr>
          <a:xfrm>
            <a:off x="2762250" y="3548856"/>
            <a:ext cx="8056563" cy="768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在  镜      好</a:t>
            </a:r>
          </a:p>
        </p:txBody>
      </p:sp>
      <p:sp>
        <p:nvSpPr>
          <p:cNvPr id="16387" name="矩形 8"/>
          <p:cNvSpPr/>
          <p:nvPr/>
        </p:nvSpPr>
        <p:spPr>
          <a:xfrm>
            <a:off x="2089150" y="1970088"/>
            <a:ext cx="7354888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      弃     之</a:t>
            </a:r>
          </a:p>
        </p:txBody>
      </p:sp>
      <p:sp>
        <p:nvSpPr>
          <p:cNvPr id="8" name="矩形 7"/>
          <p:cNvSpPr/>
          <p:nvPr/>
        </p:nvSpPr>
        <p:spPr>
          <a:xfrm>
            <a:off x="2613647" y="1991059"/>
            <a:ext cx="846576" cy="76835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鹭</a:t>
            </a:r>
          </a:p>
        </p:txBody>
      </p:sp>
      <p:sp>
        <p:nvSpPr>
          <p:cNvPr id="14" name="矩形 13"/>
          <p:cNvSpPr/>
          <p:nvPr/>
        </p:nvSpPr>
        <p:spPr>
          <a:xfrm>
            <a:off x="3834940" y="1980241"/>
            <a:ext cx="93408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嫌   </a:t>
            </a:r>
          </a:p>
        </p:txBody>
      </p:sp>
      <p:sp>
        <p:nvSpPr>
          <p:cNvPr id="21" name="矩形 20"/>
          <p:cNvSpPr/>
          <p:nvPr/>
        </p:nvSpPr>
        <p:spPr>
          <a:xfrm>
            <a:off x="5671349" y="2011606"/>
            <a:ext cx="846576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黛</a:t>
            </a:r>
          </a:p>
        </p:txBody>
      </p:sp>
      <p:sp>
        <p:nvSpPr>
          <p:cNvPr id="10" name="矩形 9"/>
          <p:cNvSpPr/>
          <p:nvPr/>
        </p:nvSpPr>
        <p:spPr>
          <a:xfrm>
            <a:off x="4430028" y="3594455"/>
            <a:ext cx="84954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匣</a:t>
            </a:r>
          </a:p>
        </p:txBody>
      </p:sp>
      <p:sp>
        <p:nvSpPr>
          <p:cNvPr id="25" name="矩形 24"/>
          <p:cNvSpPr/>
          <p:nvPr/>
        </p:nvSpPr>
        <p:spPr>
          <a:xfrm>
            <a:off x="5552266" y="3579284"/>
            <a:ext cx="846576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嗜</a:t>
            </a:r>
          </a:p>
        </p:txBody>
      </p:sp>
      <p:sp>
        <p:nvSpPr>
          <p:cNvPr id="2" name="矩形 1"/>
          <p:cNvSpPr/>
          <p:nvPr/>
        </p:nvSpPr>
        <p:spPr>
          <a:xfrm>
            <a:off x="2157164" y="3592424"/>
            <a:ext cx="748923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嵌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887669" y="264640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571073" y="1067895"/>
              <a:ext cx="1301723" cy="53040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741554" y="1586379"/>
            <a:ext cx="977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lù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88105" y="1586379"/>
            <a:ext cx="1052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xián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03246" y="1586379"/>
            <a:ext cx="847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dài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154354" y="3163369"/>
            <a:ext cx="1052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qiàn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82743" y="3186417"/>
            <a:ext cx="1052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xiá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58569" y="3184635"/>
            <a:ext cx="1052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shì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1"/>
      <p:bldP spid="4" grpId="2"/>
      <p:bldP spid="5" grpId="1"/>
      <p:bldP spid="5" grpId="2"/>
      <p:bldP spid="6" grpId="1"/>
      <p:bldP spid="6" grpId="2"/>
      <p:bldP spid="7" grpId="1"/>
      <p:bldP spid="7" grpId="2"/>
      <p:bldP spid="9" grpId="1"/>
      <p:bldP spid="9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140393" y="123132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" name="圆角矩形 8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21" name="矩形 1"/>
          <p:cNvSpPr/>
          <p:nvPr/>
        </p:nvSpPr>
        <p:spPr>
          <a:xfrm>
            <a:off x="617175" y="1177958"/>
            <a:ext cx="8267700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读读下面的词语，给加红的字选择正确的读音。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配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pèi    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pèn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合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清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澄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cèng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chéng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增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zēn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zēng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减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韵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yùn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yòng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味</a:t>
            </a: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适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宜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yí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yì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      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镜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匣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jiá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b="1" noProof="0" dirty="0" err="1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xiá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51758" y="1830250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3" name="矩形 22"/>
          <p:cNvSpPr/>
          <p:nvPr/>
        </p:nvSpPr>
        <p:spPr>
          <a:xfrm>
            <a:off x="6348741" y="1863827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4" name="矩形 23"/>
          <p:cNvSpPr/>
          <p:nvPr/>
        </p:nvSpPr>
        <p:spPr>
          <a:xfrm>
            <a:off x="2755563" y="2436832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5" name="矩形 24"/>
          <p:cNvSpPr/>
          <p:nvPr/>
        </p:nvSpPr>
        <p:spPr>
          <a:xfrm>
            <a:off x="4785896" y="2351768"/>
            <a:ext cx="700493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74149" y="3018934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89" y="3040200"/>
            <a:ext cx="88361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36288"/>
            <a:ext cx="1189355" cy="1235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69720" y="3173095"/>
            <a:ext cx="1189355" cy="12357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7510" y="2841625"/>
            <a:ext cx="1189355" cy="1235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47515" y="3275965"/>
            <a:ext cx="1189355" cy="12357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2465" y="2636520"/>
            <a:ext cx="1189355" cy="12357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2190" y="3238500"/>
            <a:ext cx="1189355" cy="1235710"/>
          </a:xfrm>
          <a:prstGeom prst="rect">
            <a:avLst/>
          </a:prstGeom>
        </p:spPr>
      </p:pic>
      <p:sp>
        <p:nvSpPr>
          <p:cNvPr id="97" name="文本框 118"/>
          <p:cNvSpPr txBox="1"/>
          <p:nvPr/>
        </p:nvSpPr>
        <p:spPr>
          <a:xfrm>
            <a:off x="1908175" y="3095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嫌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识字现鹭</a:t>
            </a:r>
            <a:endParaRPr kumimoji="0" lang="en-US" altLang="zh-CN" sz="5400" b="1" i="0" u="none" strike="noStrike" kern="1200" cap="none" spc="0" normalizeH="0" baseline="0" noProof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0" name="文本框 102"/>
          <p:cNvSpPr txBox="1"/>
          <p:nvPr/>
        </p:nvSpPr>
        <p:spPr>
          <a:xfrm>
            <a:off x="391620" y="261810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鹭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487738" y="273304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黛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661535" y="317944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嵌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418263" y="268827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匣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809865" y="322897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嗜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3443" y="3878742"/>
            <a:ext cx="82057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：</a:t>
            </a:r>
            <a:r>
              <a:rPr lang="zh-CN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看着镶嵌在镜框里的那些亲人的老照片，我不禁热泪    盈眶。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265190" y="29236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333170" y="1314813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框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08915" y="1977779"/>
            <a:ext cx="15494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kuàng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333170" y="3023409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眶</a:t>
            </a:r>
          </a:p>
        </p:txBody>
      </p:sp>
      <p:sp>
        <p:nvSpPr>
          <p:cNvPr id="9" name="矩形 8"/>
          <p:cNvSpPr/>
          <p:nvPr/>
        </p:nvSpPr>
        <p:spPr>
          <a:xfrm>
            <a:off x="3642386" y="988929"/>
            <a:ext cx="4825360" cy="8309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字义：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镶在器物的外围有支撑作用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或保护作用的东西。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53926" y="1855529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组词：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（镜框）（木框）（条条框框）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621120" y="2834912"/>
            <a:ext cx="265970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字义：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眼的周围。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643293" y="3371986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组词：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（眼眶）（盈眶）（夺眶而出）</a:t>
            </a:r>
          </a:p>
        </p:txBody>
      </p:sp>
      <p:pic>
        <p:nvPicPr>
          <p:cNvPr id="10" name="图片 10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248535" y="1084943"/>
            <a:ext cx="840740" cy="1206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1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4100" y="2892600"/>
            <a:ext cx="1276985" cy="8451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939799" y="1080459"/>
            <a:ext cx="7417391" cy="2727960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2800" b="1" dirty="0">
                <a:latin typeface="+mn-ea"/>
                <a:ea typeface="+mn-ea"/>
              </a:rPr>
              <a:t>关注下面句子中的加点字，看看你有什么</a:t>
            </a:r>
            <a:r>
              <a:rPr lang="zh-CN" altLang="en-US" sz="2800" b="1" dirty="0" smtClean="0">
                <a:latin typeface="+mn-ea"/>
                <a:ea typeface="+mn-ea"/>
              </a:rPr>
              <a:t>发现。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这是别的鸟很难表现的一种嗜好。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6017434" y="2738608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2795588" y="136525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14343" name="TextBox 2"/>
          <p:cNvSpPr txBox="1"/>
          <p:nvPr/>
        </p:nvSpPr>
        <p:spPr>
          <a:xfrm>
            <a:off x="3211008" y="2277493"/>
            <a:ext cx="555625" cy="7694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338138" y="1230313"/>
            <a:ext cx="838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难</a:t>
            </a:r>
          </a:p>
        </p:txBody>
      </p:sp>
      <p:sp>
        <p:nvSpPr>
          <p:cNvPr id="15363" name="Text Box 15"/>
          <p:cNvSpPr txBox="1"/>
          <p:nvPr/>
        </p:nvSpPr>
        <p:spPr>
          <a:xfrm>
            <a:off x="1103313" y="938213"/>
            <a:ext cx="14366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nán</a:t>
            </a:r>
          </a:p>
        </p:txBody>
      </p:sp>
      <p:sp>
        <p:nvSpPr>
          <p:cNvPr id="15364" name="Text Box 15"/>
          <p:cNvSpPr txBox="1"/>
          <p:nvPr/>
        </p:nvSpPr>
        <p:spPr>
          <a:xfrm>
            <a:off x="1031875" y="1771650"/>
            <a:ext cx="15414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nàn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1031875" y="1138238"/>
            <a:ext cx="144463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078038" y="968375"/>
            <a:ext cx="21859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 smtClean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3600" b="1" dirty="0" smtClean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难处</a:t>
            </a:r>
            <a:r>
              <a:rPr lang="en-US" altLang="en-US" sz="3600" b="1" dirty="0" smtClean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endParaRPr lang="en-US" altLang="en-US" sz="3600" b="1" dirty="0">
              <a:solidFill>
                <a:srgbClr val="000000"/>
              </a:solidFill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7" name="文本框 18"/>
          <p:cNvSpPr txBox="1"/>
          <p:nvPr/>
        </p:nvSpPr>
        <p:spPr>
          <a:xfrm>
            <a:off x="2082799" y="1747838"/>
            <a:ext cx="218122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灾难</a:t>
            </a:r>
            <a:r>
              <a:rPr lang="en-US" altLang="en-US" sz="3600" b="1" dirty="0">
                <a:solidFill>
                  <a:srgbClr val="00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25450" y="2590800"/>
            <a:ext cx="7808913" cy="2093732"/>
            <a:chOff x="425450" y="2590800"/>
            <a:chExt cx="7808913" cy="2093732"/>
          </a:xfrm>
        </p:grpSpPr>
        <p:sp>
          <p:nvSpPr>
            <p:cNvPr id="15" name="矩形 17"/>
            <p:cNvSpPr/>
            <p:nvPr/>
          </p:nvSpPr>
          <p:spPr>
            <a:xfrm>
              <a:off x="425450" y="2590800"/>
              <a:ext cx="7808913" cy="203009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读一读：</a:t>
              </a:r>
              <a:endParaRPr lang="en-US" altLang="zh-CN" sz="28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endParaRPr>
            </a:p>
            <a:p>
              <a:pPr indent="712788" algn="just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无论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遇到多大的难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</a:t>
              </a:r>
              <a:r>
                <a:rPr lang="zh-CN" altLang="en-US" sz="2800" b="1" dirty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</a:rPr>
                <a:t>nán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）处，哪怕是天大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的灾难（</a:t>
              </a:r>
              <a:r>
                <a:rPr lang="zh-CN" altLang="en-US" sz="2800" b="1" dirty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</a:rPr>
                <a:t>nàn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），我们都应该沉着应对。</a:t>
              </a:r>
            </a:p>
          </p:txBody>
        </p:sp>
        <p:grpSp>
          <p:nvGrpSpPr>
            <p:cNvPr id="15375" name="组合 20"/>
            <p:cNvGrpSpPr/>
            <p:nvPr/>
          </p:nvGrpSpPr>
          <p:grpSpPr>
            <a:xfrm>
              <a:off x="1287067" y="3511562"/>
              <a:ext cx="3325019" cy="1172970"/>
              <a:chOff x="1976172" y="4092128"/>
              <a:chExt cx="2525053" cy="1172292"/>
            </a:xfrm>
          </p:grpSpPr>
          <p:sp>
            <p:nvSpPr>
              <p:cNvPr id="15379" name="TextBox 16"/>
              <p:cNvSpPr txBox="1"/>
              <p:nvPr/>
            </p:nvSpPr>
            <p:spPr>
              <a:xfrm>
                <a:off x="3944013" y="4092128"/>
                <a:ext cx="557212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1" name="TextBox 17"/>
              <p:cNvSpPr txBox="1"/>
              <p:nvPr/>
            </p:nvSpPr>
            <p:spPr>
              <a:xfrm>
                <a:off x="1976172" y="4740545"/>
                <a:ext cx="555625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1" name="组合 23"/>
          <p:cNvGrpSpPr/>
          <p:nvPr/>
        </p:nvGrpSpPr>
        <p:grpSpPr>
          <a:xfrm>
            <a:off x="6472238" y="1608994"/>
            <a:ext cx="2120900" cy="1147762"/>
            <a:chOff x="6788695" y="1134044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134044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1376376" y="533595"/>
            <a:ext cx="2036673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朗读课文。</a:t>
            </a:r>
          </a:p>
        </p:txBody>
      </p:sp>
      <p:sp>
        <p:nvSpPr>
          <p:cNvPr id="7" name="矩形 6"/>
          <p:cNvSpPr/>
          <p:nvPr/>
        </p:nvSpPr>
        <p:spPr>
          <a:xfrm>
            <a:off x="3095430" y="13210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指导朗读</a:t>
            </a:r>
          </a:p>
        </p:txBody>
      </p:sp>
      <p:sp>
        <p:nvSpPr>
          <p:cNvPr id="14" name="对角圆角矩形 13"/>
          <p:cNvSpPr/>
          <p:nvPr/>
        </p:nvSpPr>
        <p:spPr>
          <a:xfrm>
            <a:off x="812314" y="1094617"/>
            <a:ext cx="7895750" cy="3248549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如何朗读《白鹭》</a:t>
            </a:r>
          </a:p>
          <a:p>
            <a:pPr marR="0" lvl="0" indent="712788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这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篇课文语言优美，充满情趣。朗读时要把握基调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安静而柔美，边读边想象，感受那种宁静而又充满生命活力的和谐美。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比如第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自然段，要读出赞美的语气；第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自然段，要注意体会悠然的心境，读出享受的情趣。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8" r="20445" b="20749"/>
          <a:stretch/>
        </p:blipFill>
        <p:spPr>
          <a:xfrm>
            <a:off x="5075351" y="499733"/>
            <a:ext cx="2631517" cy="2541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410" name="矩形 6"/>
          <p:cNvSpPr/>
          <p:nvPr/>
        </p:nvSpPr>
        <p:spPr>
          <a:xfrm>
            <a:off x="1103313" y="650875"/>
            <a:ext cx="3916362" cy="4151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那雪白的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蓑毛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那全身的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流线型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那铁色的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长喙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那青色的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增之一分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则嫌长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减之一分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则嫌短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素之一忽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则嫌白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黛之一忽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则嫌黑。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85458" y="3269771"/>
            <a:ext cx="3758869" cy="922965"/>
            <a:chOff x="2932253" y="964151"/>
            <a:chExt cx="4864155" cy="1978259"/>
          </a:xfrm>
        </p:grpSpPr>
        <p:sp>
          <p:nvSpPr>
            <p:cNvPr id="10" name="圆角矩形标注 14"/>
            <p:cNvSpPr/>
            <p:nvPr/>
          </p:nvSpPr>
          <p:spPr>
            <a:xfrm>
              <a:off x="2932253" y="964151"/>
              <a:ext cx="4772139" cy="172852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416" name="矩形 24"/>
            <p:cNvSpPr/>
            <p:nvPr/>
          </p:nvSpPr>
          <p:spPr>
            <a:xfrm>
              <a:off x="3038532" y="982509"/>
              <a:ext cx="4757876" cy="19599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朗读指导：</a:t>
              </a:r>
              <a:r>
                <a:rPr lang="zh-CN" altLang="en-US" sz="2400" b="1" dirty="0">
                  <a:latin typeface="Calibri" panose="020F0502020204030204" pitchFamily="34" charset="0"/>
                </a:rPr>
                <a:t>注意通过语气、重音、停顿读出白鹭的美。</a:t>
              </a:r>
            </a:p>
          </p:txBody>
        </p:sp>
      </p:grpSp>
      <p:pic>
        <p:nvPicPr>
          <p:cNvPr id="3" name="1.白鹭【第2课时】链接音频P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2" y="78902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1113582" y="604702"/>
            <a:ext cx="7349933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指名朗读片段，听评朗读效果。</a:t>
            </a:r>
            <a:endParaRPr lang="en-US" altLang="zh-CN" sz="32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生字、多音字读音是否正确。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朗读是否做到正确、流利。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是否能读出白鹭的外形美及作者对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白鹭的赞美之情。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24012" y="1278450"/>
            <a:ext cx="7199534" cy="8070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   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课文是从哪些方面来写白鹭的？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1142" y="431836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整体感知</a:t>
            </a:r>
          </a:p>
        </p:txBody>
      </p:sp>
      <p:sp>
        <p:nvSpPr>
          <p:cNvPr id="29701" name="矩形 8"/>
          <p:cNvSpPr/>
          <p:nvPr/>
        </p:nvSpPr>
        <p:spPr>
          <a:xfrm>
            <a:off x="1257871" y="2213879"/>
            <a:ext cx="6085268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外形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颜色、身段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生活习性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觅食、</a:t>
            </a:r>
            <a:r>
              <a:rPr lang="zh-CN" alt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栖息、飞行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8"/>
          <p:cNvSpPr/>
          <p:nvPr/>
        </p:nvSpPr>
        <p:spPr>
          <a:xfrm>
            <a:off x="944083" y="2214712"/>
            <a:ext cx="3766141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白鹭是一首精巧的诗。</a:t>
            </a:r>
          </a:p>
        </p:txBody>
      </p:sp>
      <p:sp>
        <p:nvSpPr>
          <p:cNvPr id="7" name="矩形 8"/>
          <p:cNvSpPr/>
          <p:nvPr/>
        </p:nvSpPr>
        <p:spPr>
          <a:xfrm>
            <a:off x="933450" y="2911475"/>
            <a:ext cx="7786688" cy="636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白鹭实在是一首诗，一首韵在骨子里的散文诗。</a:t>
            </a:r>
          </a:p>
        </p:txBody>
      </p:sp>
      <p:pic>
        <p:nvPicPr>
          <p:cNvPr id="28677" name="Picture 5" descr="C:\Users\Administrator\AppData\Roaming\Tencent\Users\541737432\QQ\WinTemp\RichOle\SCM@0HB$3D6DQ)Z$I1[S@C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3499" y="576631"/>
            <a:ext cx="1811217" cy="2191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组合 7"/>
          <p:cNvGrpSpPr/>
          <p:nvPr/>
        </p:nvGrpSpPr>
        <p:grpSpPr>
          <a:xfrm>
            <a:off x="415763" y="991559"/>
            <a:ext cx="5687335" cy="1063625"/>
            <a:chOff x="678598" y="3847678"/>
            <a:chExt cx="5689320" cy="1063736"/>
          </a:xfrm>
        </p:grpSpPr>
        <p:sp>
          <p:nvSpPr>
            <p:cNvPr id="11271" name="文本框 9"/>
            <p:cNvSpPr txBox="1"/>
            <p:nvPr/>
          </p:nvSpPr>
          <p:spPr>
            <a:xfrm>
              <a:off x="1648564" y="4134479"/>
              <a:ext cx="4719354" cy="652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作者眼中的白鹭是什么样的？</a:t>
              </a:r>
            </a:p>
          </p:txBody>
        </p:sp>
        <p:pic>
          <p:nvPicPr>
            <p:cNvPr id="1127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598" y="3847678"/>
              <a:ext cx="1084245" cy="106373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2133145"/>
              </p:ext>
            </p:extLst>
          </p:nvPr>
        </p:nvGraphicFramePr>
        <p:xfrm>
          <a:off x="1497460" y="1479654"/>
          <a:ext cx="900112" cy="899847"/>
        </p:xfrm>
        <a:graphic>
          <a:graphicData uri="http://schemas.openxmlformats.org/drawingml/2006/table">
            <a:tbl>
              <a:tblPr/>
              <a:tblGrid>
                <a:gridCol w="446405"/>
                <a:gridCol w="453707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5564140"/>
              </p:ext>
            </p:extLst>
          </p:nvPr>
        </p:nvGraphicFramePr>
        <p:xfrm>
          <a:off x="2830960" y="1479654"/>
          <a:ext cx="900112" cy="899847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12997"/>
              </p:ext>
            </p:extLst>
          </p:nvPr>
        </p:nvGraphicFramePr>
        <p:xfrm>
          <a:off x="4162872" y="147901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120335"/>
              </p:ext>
            </p:extLst>
          </p:nvPr>
        </p:nvGraphicFramePr>
        <p:xfrm>
          <a:off x="5494785" y="147901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87675432"/>
              </p:ext>
            </p:extLst>
          </p:nvPr>
        </p:nvGraphicFramePr>
        <p:xfrm>
          <a:off x="1497777" y="2735367"/>
          <a:ext cx="898525" cy="899846"/>
        </p:xfrm>
        <a:graphic>
          <a:graphicData uri="http://schemas.openxmlformats.org/drawingml/2006/table">
            <a:tbl>
              <a:tblPr/>
              <a:tblGrid>
                <a:gridCol w="445135"/>
                <a:gridCol w="453390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97873"/>
              </p:ext>
            </p:extLst>
          </p:nvPr>
        </p:nvGraphicFramePr>
        <p:xfrm>
          <a:off x="2803972" y="2737907"/>
          <a:ext cx="898525" cy="900112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052553697"/>
              </p:ext>
            </p:extLst>
          </p:nvPr>
        </p:nvGraphicFramePr>
        <p:xfrm>
          <a:off x="4151760" y="2737907"/>
          <a:ext cx="900112" cy="899846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872947"/>
              </p:ext>
            </p:extLst>
          </p:nvPr>
        </p:nvGraphicFramePr>
        <p:xfrm>
          <a:off x="5505897" y="2737907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80357"/>
              </p:ext>
            </p:extLst>
          </p:nvPr>
        </p:nvGraphicFramePr>
        <p:xfrm>
          <a:off x="6818760" y="2737907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6" action="ppaction://hlinksldjump"/>
          </p:cNvPr>
          <p:cNvSpPr/>
          <p:nvPr/>
        </p:nvSpPr>
        <p:spPr>
          <a:xfrm>
            <a:off x="1505767" y="146795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宜</a:t>
            </a:r>
          </a:p>
        </p:txBody>
      </p:sp>
      <p:sp>
        <p:nvSpPr>
          <p:cNvPr id="28" name="矩形 27">
            <a:hlinkClick r:id="rId7" action="ppaction://hlinksldjump"/>
          </p:cNvPr>
          <p:cNvSpPr/>
          <p:nvPr/>
        </p:nvSpPr>
        <p:spPr>
          <a:xfrm>
            <a:off x="2829839" y="146795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鹤</a:t>
            </a:r>
          </a:p>
        </p:txBody>
      </p:sp>
      <p:sp>
        <p:nvSpPr>
          <p:cNvPr id="29" name="矩形 28">
            <a:hlinkClick r:id="rId8" action="ppaction://hlinksldjump"/>
          </p:cNvPr>
          <p:cNvSpPr/>
          <p:nvPr/>
        </p:nvSpPr>
        <p:spPr>
          <a:xfrm>
            <a:off x="4161752" y="146795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嫌</a:t>
            </a:r>
          </a:p>
        </p:txBody>
      </p:sp>
      <p:sp>
        <p:nvSpPr>
          <p:cNvPr id="30" name="矩形 29">
            <a:hlinkClick r:id="rId9" action="ppaction://hlinksldjump"/>
          </p:cNvPr>
          <p:cNvSpPr/>
          <p:nvPr/>
        </p:nvSpPr>
        <p:spPr>
          <a:xfrm>
            <a:off x="5506265" y="146795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朱</a:t>
            </a:r>
          </a:p>
        </p:txBody>
      </p:sp>
      <p:sp>
        <p:nvSpPr>
          <p:cNvPr id="32" name="矩形 31">
            <a:hlinkClick r:id="rId10" action="ppaction://hlinksldjump"/>
          </p:cNvPr>
          <p:cNvSpPr/>
          <p:nvPr/>
        </p:nvSpPr>
        <p:spPr>
          <a:xfrm>
            <a:off x="1505991" y="2742960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框</a:t>
            </a:r>
          </a:p>
        </p:txBody>
      </p:sp>
      <p:sp>
        <p:nvSpPr>
          <p:cNvPr id="33" name="矩形 32">
            <a:hlinkClick r:id="rId11" action="ppaction://hlinksldjump"/>
          </p:cNvPr>
          <p:cNvSpPr/>
          <p:nvPr/>
        </p:nvSpPr>
        <p:spPr>
          <a:xfrm>
            <a:off x="2817084" y="2742960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匣</a:t>
            </a:r>
          </a:p>
        </p:txBody>
      </p:sp>
      <p:sp>
        <p:nvSpPr>
          <p:cNvPr id="34" name="矩形 33">
            <a:hlinkClick r:id="rId12" action="ppaction://hlinksldjump"/>
          </p:cNvPr>
          <p:cNvSpPr/>
          <p:nvPr/>
        </p:nvSpPr>
        <p:spPr>
          <a:xfrm>
            <a:off x="4161839" y="274881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哨</a:t>
            </a:r>
          </a:p>
        </p:txBody>
      </p:sp>
      <p:sp>
        <p:nvSpPr>
          <p:cNvPr id="35" name="矩形 34">
            <a:hlinkClick r:id="rId13" action="ppaction://hlinksldjump"/>
          </p:cNvPr>
          <p:cNvSpPr/>
          <p:nvPr/>
        </p:nvSpPr>
        <p:spPr>
          <a:xfrm>
            <a:off x="5508014" y="273565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恩</a:t>
            </a:r>
          </a:p>
        </p:txBody>
      </p:sp>
      <p:sp>
        <p:nvSpPr>
          <p:cNvPr id="36" name="矩形 35">
            <a:hlinkClick r:id="rId14" action="ppaction://hlinksldjump"/>
          </p:cNvPr>
          <p:cNvSpPr/>
          <p:nvPr/>
        </p:nvSpPr>
        <p:spPr>
          <a:xfrm>
            <a:off x="6829787" y="2742423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韵</a:t>
            </a:r>
          </a:p>
        </p:txBody>
      </p:sp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445015"/>
              </p:ext>
            </p:extLst>
          </p:nvPr>
        </p:nvGraphicFramePr>
        <p:xfrm>
          <a:off x="6794947" y="147901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矩形 38">
            <a:hlinkClick r:id="rId15" action="ppaction://hlinksldjump"/>
          </p:cNvPr>
          <p:cNvSpPr/>
          <p:nvPr/>
        </p:nvSpPr>
        <p:spPr>
          <a:xfrm>
            <a:off x="6809222" y="146858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嵌</a:t>
            </a:r>
          </a:p>
        </p:txBody>
      </p:sp>
      <p:grpSp>
        <p:nvGrpSpPr>
          <p:cNvPr id="21662" name="组合 5"/>
          <p:cNvGrpSpPr/>
          <p:nvPr/>
        </p:nvGrpSpPr>
        <p:grpSpPr>
          <a:xfrm>
            <a:off x="3338513" y="198438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7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1" name="任意多边形 30"/>
          <p:cNvSpPr/>
          <p:nvPr/>
        </p:nvSpPr>
        <p:spPr>
          <a:xfrm>
            <a:off x="5699456" y="85218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11200">
              <a:spcAft>
                <a:spcPct val="35000"/>
              </a:spcAft>
              <a:defRPr/>
            </a:pPr>
            <a:r>
              <a:rPr lang="zh-CN" b="1" dirty="0" smtClean="0">
                <a:solidFill>
                  <a:srgbClr val="008000"/>
                </a:solidFill>
                <a:latin typeface="黑体" pitchFamily="49" charset="-122"/>
                <a:ea typeface="黑体" pitchFamily="49" charset="-122"/>
              </a:rPr>
              <a:t>提示</a:t>
            </a:r>
            <a:r>
              <a:rPr lang="zh-CN" b="1" dirty="0" smtClean="0">
                <a:solidFill>
                  <a:srgbClr val="008000"/>
                </a:solidFill>
              </a:rPr>
              <a:t>：</a:t>
            </a:r>
            <a:r>
              <a:rPr lang="zh-CN" b="1" dirty="0" smtClean="0">
                <a:solidFill>
                  <a:srgbClr val="008000"/>
                </a:solidFill>
                <a:latin typeface="仿宋" pitchFamily="49" charset="-122"/>
                <a:ea typeface="仿宋" pitchFamily="49" charset="-122"/>
              </a:rPr>
              <a:t>点击生字进入详细讲解。</a:t>
            </a:r>
            <a:endParaRPr lang="zh-CN" dirty="0">
              <a:solidFill>
                <a:srgbClr val="008000"/>
              </a:solidFill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6018" y="4146695"/>
            <a:ext cx="6464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/>
              <a:t>◆ 观察</a:t>
            </a:r>
            <a:r>
              <a:rPr lang="zh-CN" altLang="en-US" sz="2200" b="1" dirty="0"/>
              <a:t>生字在田字格中的位置，讨论书写注意</a:t>
            </a:r>
            <a:r>
              <a:rPr lang="zh-CN" altLang="en-US" sz="2200" b="1" dirty="0" smtClean="0"/>
              <a:t>事项。</a:t>
            </a:r>
            <a:endParaRPr lang="zh-CN" alt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067401" y="2679519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238588" y="2675897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4630" y="2647620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3237872" y="2668886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48904" y="3177845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203793" y="2754611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088156" y="3116115"/>
            <a:ext cx="1793758" cy="1919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653603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586973" y="1418713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哨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325023" y="2708126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宜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96254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4"/>
          <p:cNvSpPr txBox="1"/>
          <p:nvPr/>
        </p:nvSpPr>
        <p:spPr>
          <a:xfrm>
            <a:off x="5203793" y="1359198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韵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嫌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53759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352172" y="2718429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朱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89587" y="678640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嵌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1015" y="3178810"/>
            <a:ext cx="2453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/>
              <a:t> </a:t>
            </a:r>
          </a:p>
        </p:txBody>
      </p:sp>
      <p:sp>
        <p:nvSpPr>
          <p:cNvPr id="3" name="文本框 64"/>
          <p:cNvSpPr txBox="1"/>
          <p:nvPr/>
        </p:nvSpPr>
        <p:spPr>
          <a:xfrm>
            <a:off x="23463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鹤</a:t>
            </a:r>
          </a:p>
        </p:txBody>
      </p:sp>
      <p:sp>
        <p:nvSpPr>
          <p:cNvPr id="4" name="文本框 64"/>
          <p:cNvSpPr txBox="1"/>
          <p:nvPr/>
        </p:nvSpPr>
        <p:spPr>
          <a:xfrm>
            <a:off x="2347595" y="14287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17361 0.46765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0.01018 L 0.47292 0.515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82" y="252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88511E-6 L 0.01076 0.505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698E-6 L 0.3724 0.513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2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88511E-6 L -0.45434 0.467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2 0.01573 L -0.21753 0.4617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40" y="22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1468E-6 L -0.27934 0.46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23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0549E-6 L -0.37986 0.3352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167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/>
      <p:bldP spid="66" grpId="0"/>
      <p:bldP spid="67" grpId="0"/>
      <p:bldP spid="73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6" name="Freeform 38"/>
          <p:cNvSpPr/>
          <p:nvPr/>
        </p:nvSpPr>
        <p:spPr>
          <a:xfrm>
            <a:off x="5151755" y="2211705"/>
            <a:ext cx="104775" cy="893763"/>
          </a:xfrm>
          <a:custGeom>
            <a:avLst/>
            <a:gdLst>
              <a:gd name="txL" fmla="*/ 0 w 165"/>
              <a:gd name="txT" fmla="*/ 0 h 1407"/>
              <a:gd name="txR" fmla="*/ 165 w 165"/>
              <a:gd name="txB" fmla="*/ 1407 h 14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407">
                <a:moveTo>
                  <a:pt x="12" y="304"/>
                </a:moveTo>
                <a:lnTo>
                  <a:pt x="12" y="241"/>
                </a:lnTo>
                <a:lnTo>
                  <a:pt x="0" y="190"/>
                </a:lnTo>
                <a:lnTo>
                  <a:pt x="0" y="139"/>
                </a:lnTo>
                <a:lnTo>
                  <a:pt x="0" y="89"/>
                </a:lnTo>
                <a:lnTo>
                  <a:pt x="0" y="63"/>
                </a:lnTo>
                <a:lnTo>
                  <a:pt x="0" y="38"/>
                </a:lnTo>
                <a:lnTo>
                  <a:pt x="12" y="13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76" y="13"/>
                </a:lnTo>
                <a:lnTo>
                  <a:pt x="101" y="13"/>
                </a:lnTo>
                <a:lnTo>
                  <a:pt x="139" y="25"/>
                </a:lnTo>
                <a:lnTo>
                  <a:pt x="165" y="25"/>
                </a:lnTo>
                <a:lnTo>
                  <a:pt x="165" y="1407"/>
                </a:lnTo>
                <a:lnTo>
                  <a:pt x="50" y="1407"/>
                </a:lnTo>
                <a:lnTo>
                  <a:pt x="50" y="1305"/>
                </a:lnTo>
                <a:lnTo>
                  <a:pt x="50" y="1204"/>
                </a:lnTo>
                <a:lnTo>
                  <a:pt x="38" y="1115"/>
                </a:lnTo>
                <a:lnTo>
                  <a:pt x="38" y="1026"/>
                </a:lnTo>
                <a:lnTo>
                  <a:pt x="38" y="938"/>
                </a:lnTo>
                <a:lnTo>
                  <a:pt x="38" y="862"/>
                </a:lnTo>
                <a:lnTo>
                  <a:pt x="38" y="786"/>
                </a:lnTo>
                <a:lnTo>
                  <a:pt x="38" y="710"/>
                </a:lnTo>
                <a:lnTo>
                  <a:pt x="38" y="646"/>
                </a:lnTo>
                <a:lnTo>
                  <a:pt x="25" y="583"/>
                </a:lnTo>
                <a:lnTo>
                  <a:pt x="25" y="532"/>
                </a:lnTo>
                <a:lnTo>
                  <a:pt x="25" y="482"/>
                </a:lnTo>
                <a:lnTo>
                  <a:pt x="25" y="431"/>
                </a:lnTo>
                <a:lnTo>
                  <a:pt x="12" y="380"/>
                </a:lnTo>
                <a:lnTo>
                  <a:pt x="12" y="342"/>
                </a:lnTo>
                <a:lnTo>
                  <a:pt x="12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5200968" y="2148205"/>
            <a:ext cx="581025" cy="900113"/>
          </a:xfrm>
          <a:custGeom>
            <a:avLst/>
            <a:gdLst>
              <a:gd name="txL" fmla="*/ 0 w 916"/>
              <a:gd name="txT" fmla="*/ 0 h 1419"/>
              <a:gd name="txR" fmla="*/ 916 w 916"/>
              <a:gd name="txB" fmla="*/ 1419 h 14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1419">
                <a:moveTo>
                  <a:pt x="801" y="88"/>
                </a:moveTo>
                <a:lnTo>
                  <a:pt x="827" y="101"/>
                </a:lnTo>
                <a:lnTo>
                  <a:pt x="840" y="114"/>
                </a:lnTo>
                <a:lnTo>
                  <a:pt x="865" y="126"/>
                </a:lnTo>
                <a:lnTo>
                  <a:pt x="878" y="139"/>
                </a:lnTo>
                <a:lnTo>
                  <a:pt x="890" y="139"/>
                </a:lnTo>
                <a:lnTo>
                  <a:pt x="903" y="152"/>
                </a:lnTo>
                <a:lnTo>
                  <a:pt x="903" y="164"/>
                </a:lnTo>
                <a:lnTo>
                  <a:pt x="916" y="164"/>
                </a:lnTo>
                <a:lnTo>
                  <a:pt x="916" y="190"/>
                </a:lnTo>
                <a:lnTo>
                  <a:pt x="903" y="202"/>
                </a:lnTo>
                <a:lnTo>
                  <a:pt x="890" y="215"/>
                </a:lnTo>
                <a:lnTo>
                  <a:pt x="865" y="240"/>
                </a:lnTo>
                <a:lnTo>
                  <a:pt x="865" y="253"/>
                </a:lnTo>
                <a:lnTo>
                  <a:pt x="852" y="266"/>
                </a:lnTo>
                <a:lnTo>
                  <a:pt x="852" y="291"/>
                </a:lnTo>
                <a:lnTo>
                  <a:pt x="840" y="329"/>
                </a:lnTo>
                <a:lnTo>
                  <a:pt x="840" y="367"/>
                </a:lnTo>
                <a:lnTo>
                  <a:pt x="840" y="418"/>
                </a:lnTo>
                <a:lnTo>
                  <a:pt x="827" y="481"/>
                </a:lnTo>
                <a:lnTo>
                  <a:pt x="827" y="557"/>
                </a:lnTo>
                <a:lnTo>
                  <a:pt x="827" y="633"/>
                </a:lnTo>
                <a:lnTo>
                  <a:pt x="827" y="722"/>
                </a:lnTo>
                <a:lnTo>
                  <a:pt x="814" y="811"/>
                </a:lnTo>
                <a:lnTo>
                  <a:pt x="814" y="912"/>
                </a:lnTo>
                <a:lnTo>
                  <a:pt x="814" y="1026"/>
                </a:lnTo>
                <a:lnTo>
                  <a:pt x="814" y="1153"/>
                </a:lnTo>
                <a:lnTo>
                  <a:pt x="814" y="1280"/>
                </a:lnTo>
                <a:lnTo>
                  <a:pt x="814" y="1419"/>
                </a:lnTo>
                <a:lnTo>
                  <a:pt x="661" y="1419"/>
                </a:lnTo>
                <a:lnTo>
                  <a:pt x="661" y="1406"/>
                </a:lnTo>
                <a:lnTo>
                  <a:pt x="661" y="1394"/>
                </a:lnTo>
                <a:lnTo>
                  <a:pt x="661" y="1368"/>
                </a:lnTo>
                <a:lnTo>
                  <a:pt x="661" y="1330"/>
                </a:lnTo>
                <a:lnTo>
                  <a:pt x="674" y="1292"/>
                </a:lnTo>
                <a:lnTo>
                  <a:pt x="674" y="1241"/>
                </a:lnTo>
                <a:lnTo>
                  <a:pt x="674" y="1191"/>
                </a:lnTo>
                <a:lnTo>
                  <a:pt x="674" y="1127"/>
                </a:lnTo>
                <a:lnTo>
                  <a:pt x="687" y="1064"/>
                </a:lnTo>
                <a:lnTo>
                  <a:pt x="687" y="1013"/>
                </a:lnTo>
                <a:lnTo>
                  <a:pt x="687" y="963"/>
                </a:lnTo>
                <a:lnTo>
                  <a:pt x="687" y="912"/>
                </a:lnTo>
                <a:lnTo>
                  <a:pt x="687" y="861"/>
                </a:lnTo>
                <a:lnTo>
                  <a:pt x="687" y="823"/>
                </a:lnTo>
                <a:lnTo>
                  <a:pt x="687" y="785"/>
                </a:lnTo>
                <a:lnTo>
                  <a:pt x="687" y="760"/>
                </a:lnTo>
                <a:lnTo>
                  <a:pt x="687" y="722"/>
                </a:lnTo>
                <a:lnTo>
                  <a:pt x="687" y="697"/>
                </a:lnTo>
                <a:lnTo>
                  <a:pt x="687" y="659"/>
                </a:lnTo>
                <a:lnTo>
                  <a:pt x="687" y="621"/>
                </a:lnTo>
                <a:lnTo>
                  <a:pt x="687" y="583"/>
                </a:lnTo>
                <a:lnTo>
                  <a:pt x="687" y="532"/>
                </a:lnTo>
                <a:lnTo>
                  <a:pt x="687" y="494"/>
                </a:lnTo>
                <a:lnTo>
                  <a:pt x="674" y="443"/>
                </a:lnTo>
                <a:lnTo>
                  <a:pt x="674" y="393"/>
                </a:lnTo>
                <a:lnTo>
                  <a:pt x="674" y="355"/>
                </a:lnTo>
                <a:lnTo>
                  <a:pt x="661" y="316"/>
                </a:lnTo>
                <a:lnTo>
                  <a:pt x="661" y="278"/>
                </a:lnTo>
                <a:lnTo>
                  <a:pt x="649" y="253"/>
                </a:lnTo>
                <a:lnTo>
                  <a:pt x="649" y="228"/>
                </a:lnTo>
                <a:lnTo>
                  <a:pt x="636" y="215"/>
                </a:lnTo>
                <a:lnTo>
                  <a:pt x="636" y="202"/>
                </a:lnTo>
                <a:lnTo>
                  <a:pt x="623" y="190"/>
                </a:lnTo>
                <a:lnTo>
                  <a:pt x="598" y="190"/>
                </a:lnTo>
                <a:lnTo>
                  <a:pt x="585" y="190"/>
                </a:lnTo>
                <a:lnTo>
                  <a:pt x="547" y="190"/>
                </a:lnTo>
                <a:lnTo>
                  <a:pt x="509" y="190"/>
                </a:lnTo>
                <a:lnTo>
                  <a:pt x="471" y="190"/>
                </a:lnTo>
                <a:lnTo>
                  <a:pt x="420" y="190"/>
                </a:lnTo>
                <a:lnTo>
                  <a:pt x="369" y="202"/>
                </a:lnTo>
                <a:lnTo>
                  <a:pt x="267" y="215"/>
                </a:lnTo>
                <a:lnTo>
                  <a:pt x="165" y="228"/>
                </a:lnTo>
                <a:lnTo>
                  <a:pt x="89" y="240"/>
                </a:lnTo>
                <a:lnTo>
                  <a:pt x="0" y="240"/>
                </a:lnTo>
                <a:lnTo>
                  <a:pt x="0" y="139"/>
                </a:lnTo>
                <a:lnTo>
                  <a:pt x="102" y="139"/>
                </a:lnTo>
                <a:lnTo>
                  <a:pt x="191" y="126"/>
                </a:lnTo>
                <a:lnTo>
                  <a:pt x="280" y="114"/>
                </a:lnTo>
                <a:lnTo>
                  <a:pt x="331" y="101"/>
                </a:lnTo>
                <a:lnTo>
                  <a:pt x="369" y="88"/>
                </a:lnTo>
                <a:lnTo>
                  <a:pt x="420" y="88"/>
                </a:lnTo>
                <a:lnTo>
                  <a:pt x="458" y="76"/>
                </a:lnTo>
                <a:lnTo>
                  <a:pt x="483" y="63"/>
                </a:lnTo>
                <a:lnTo>
                  <a:pt x="522" y="63"/>
                </a:lnTo>
                <a:lnTo>
                  <a:pt x="534" y="50"/>
                </a:lnTo>
                <a:lnTo>
                  <a:pt x="560" y="38"/>
                </a:lnTo>
                <a:lnTo>
                  <a:pt x="572" y="38"/>
                </a:lnTo>
                <a:lnTo>
                  <a:pt x="572" y="25"/>
                </a:lnTo>
                <a:lnTo>
                  <a:pt x="585" y="12"/>
                </a:lnTo>
                <a:lnTo>
                  <a:pt x="598" y="12"/>
                </a:lnTo>
                <a:lnTo>
                  <a:pt x="623" y="0"/>
                </a:lnTo>
                <a:lnTo>
                  <a:pt x="649" y="12"/>
                </a:lnTo>
                <a:lnTo>
                  <a:pt x="674" y="25"/>
                </a:lnTo>
                <a:lnTo>
                  <a:pt x="712" y="38"/>
                </a:lnTo>
                <a:lnTo>
                  <a:pt x="751" y="63"/>
                </a:lnTo>
                <a:lnTo>
                  <a:pt x="801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240655" y="2743518"/>
            <a:ext cx="306388" cy="79375"/>
          </a:xfrm>
          <a:custGeom>
            <a:avLst/>
            <a:gdLst>
              <a:gd name="txL" fmla="*/ 0 w 484"/>
              <a:gd name="txT" fmla="*/ 0 h 127"/>
              <a:gd name="txR" fmla="*/ 484 w 484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4" h="127">
                <a:moveTo>
                  <a:pt x="179" y="26"/>
                </a:moveTo>
                <a:lnTo>
                  <a:pt x="255" y="0"/>
                </a:lnTo>
                <a:lnTo>
                  <a:pt x="293" y="0"/>
                </a:lnTo>
                <a:lnTo>
                  <a:pt x="331" y="0"/>
                </a:lnTo>
                <a:lnTo>
                  <a:pt x="357" y="0"/>
                </a:lnTo>
                <a:lnTo>
                  <a:pt x="382" y="0"/>
                </a:lnTo>
                <a:lnTo>
                  <a:pt x="408" y="0"/>
                </a:lnTo>
                <a:lnTo>
                  <a:pt x="433" y="13"/>
                </a:lnTo>
                <a:lnTo>
                  <a:pt x="459" y="26"/>
                </a:lnTo>
                <a:lnTo>
                  <a:pt x="471" y="38"/>
                </a:lnTo>
                <a:lnTo>
                  <a:pt x="471" y="51"/>
                </a:lnTo>
                <a:lnTo>
                  <a:pt x="484" y="64"/>
                </a:lnTo>
                <a:lnTo>
                  <a:pt x="471" y="64"/>
                </a:lnTo>
                <a:lnTo>
                  <a:pt x="459" y="76"/>
                </a:lnTo>
                <a:lnTo>
                  <a:pt x="446" y="76"/>
                </a:lnTo>
                <a:lnTo>
                  <a:pt x="433" y="89"/>
                </a:lnTo>
                <a:lnTo>
                  <a:pt x="408" y="102"/>
                </a:lnTo>
                <a:lnTo>
                  <a:pt x="382" y="102"/>
                </a:lnTo>
                <a:lnTo>
                  <a:pt x="357" y="102"/>
                </a:lnTo>
                <a:lnTo>
                  <a:pt x="319" y="114"/>
                </a:lnTo>
                <a:lnTo>
                  <a:pt x="293" y="114"/>
                </a:lnTo>
                <a:lnTo>
                  <a:pt x="255" y="114"/>
                </a:lnTo>
                <a:lnTo>
                  <a:pt x="204" y="127"/>
                </a:lnTo>
                <a:lnTo>
                  <a:pt x="153" y="127"/>
                </a:lnTo>
                <a:lnTo>
                  <a:pt x="102" y="127"/>
                </a:lnTo>
                <a:lnTo>
                  <a:pt x="51" y="127"/>
                </a:lnTo>
                <a:lnTo>
                  <a:pt x="0" y="127"/>
                </a:lnTo>
                <a:lnTo>
                  <a:pt x="0" y="51"/>
                </a:lnTo>
                <a:lnTo>
                  <a:pt x="39" y="38"/>
                </a:lnTo>
                <a:lnTo>
                  <a:pt x="90" y="38"/>
                </a:lnTo>
                <a:lnTo>
                  <a:pt x="128" y="26"/>
                </a:lnTo>
                <a:lnTo>
                  <a:pt x="179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746943" y="2961005"/>
            <a:ext cx="1422400" cy="249238"/>
          </a:xfrm>
          <a:custGeom>
            <a:avLst/>
            <a:gdLst>
              <a:gd name="txL" fmla="*/ 0 w 2240"/>
              <a:gd name="txT" fmla="*/ 0 h 392"/>
              <a:gd name="txR" fmla="*/ 2240 w 2240"/>
              <a:gd name="txB" fmla="*/ 392 h 3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40" h="392">
                <a:moveTo>
                  <a:pt x="2138" y="228"/>
                </a:moveTo>
                <a:lnTo>
                  <a:pt x="2074" y="228"/>
                </a:lnTo>
                <a:lnTo>
                  <a:pt x="2011" y="228"/>
                </a:lnTo>
                <a:lnTo>
                  <a:pt x="1947" y="228"/>
                </a:lnTo>
                <a:lnTo>
                  <a:pt x="1871" y="215"/>
                </a:lnTo>
                <a:lnTo>
                  <a:pt x="1832" y="215"/>
                </a:lnTo>
                <a:lnTo>
                  <a:pt x="1782" y="215"/>
                </a:lnTo>
                <a:lnTo>
                  <a:pt x="1731" y="215"/>
                </a:lnTo>
                <a:lnTo>
                  <a:pt x="1680" y="215"/>
                </a:lnTo>
                <a:lnTo>
                  <a:pt x="1629" y="215"/>
                </a:lnTo>
                <a:lnTo>
                  <a:pt x="1565" y="215"/>
                </a:lnTo>
                <a:lnTo>
                  <a:pt x="1502" y="215"/>
                </a:lnTo>
                <a:lnTo>
                  <a:pt x="1438" y="215"/>
                </a:lnTo>
                <a:lnTo>
                  <a:pt x="1298" y="228"/>
                </a:lnTo>
                <a:lnTo>
                  <a:pt x="1171" y="240"/>
                </a:lnTo>
                <a:lnTo>
                  <a:pt x="1056" y="253"/>
                </a:lnTo>
                <a:lnTo>
                  <a:pt x="942" y="266"/>
                </a:lnTo>
                <a:lnTo>
                  <a:pt x="827" y="278"/>
                </a:lnTo>
                <a:lnTo>
                  <a:pt x="713" y="291"/>
                </a:lnTo>
                <a:lnTo>
                  <a:pt x="598" y="316"/>
                </a:lnTo>
                <a:lnTo>
                  <a:pt x="484" y="342"/>
                </a:lnTo>
                <a:lnTo>
                  <a:pt x="420" y="354"/>
                </a:lnTo>
                <a:lnTo>
                  <a:pt x="369" y="367"/>
                </a:lnTo>
                <a:lnTo>
                  <a:pt x="318" y="367"/>
                </a:lnTo>
                <a:lnTo>
                  <a:pt x="280" y="380"/>
                </a:lnTo>
                <a:lnTo>
                  <a:pt x="255" y="380"/>
                </a:lnTo>
                <a:lnTo>
                  <a:pt x="229" y="392"/>
                </a:lnTo>
                <a:lnTo>
                  <a:pt x="217" y="392"/>
                </a:lnTo>
                <a:lnTo>
                  <a:pt x="204" y="392"/>
                </a:lnTo>
                <a:lnTo>
                  <a:pt x="179" y="380"/>
                </a:lnTo>
                <a:lnTo>
                  <a:pt x="166" y="367"/>
                </a:lnTo>
                <a:lnTo>
                  <a:pt x="140" y="354"/>
                </a:lnTo>
                <a:lnTo>
                  <a:pt x="115" y="342"/>
                </a:lnTo>
                <a:lnTo>
                  <a:pt x="77" y="316"/>
                </a:lnTo>
                <a:lnTo>
                  <a:pt x="39" y="291"/>
                </a:lnTo>
                <a:lnTo>
                  <a:pt x="0" y="253"/>
                </a:lnTo>
                <a:lnTo>
                  <a:pt x="179" y="228"/>
                </a:lnTo>
                <a:lnTo>
                  <a:pt x="344" y="215"/>
                </a:lnTo>
                <a:lnTo>
                  <a:pt x="522" y="190"/>
                </a:lnTo>
                <a:lnTo>
                  <a:pt x="675" y="164"/>
                </a:lnTo>
                <a:lnTo>
                  <a:pt x="840" y="139"/>
                </a:lnTo>
                <a:lnTo>
                  <a:pt x="993" y="126"/>
                </a:lnTo>
                <a:lnTo>
                  <a:pt x="1145" y="101"/>
                </a:lnTo>
                <a:lnTo>
                  <a:pt x="1285" y="76"/>
                </a:lnTo>
                <a:lnTo>
                  <a:pt x="1362" y="63"/>
                </a:lnTo>
                <a:lnTo>
                  <a:pt x="1425" y="63"/>
                </a:lnTo>
                <a:lnTo>
                  <a:pt x="1476" y="50"/>
                </a:lnTo>
                <a:lnTo>
                  <a:pt x="1540" y="50"/>
                </a:lnTo>
                <a:lnTo>
                  <a:pt x="1591" y="38"/>
                </a:lnTo>
                <a:lnTo>
                  <a:pt x="1642" y="38"/>
                </a:lnTo>
                <a:lnTo>
                  <a:pt x="1680" y="25"/>
                </a:lnTo>
                <a:lnTo>
                  <a:pt x="1718" y="25"/>
                </a:lnTo>
                <a:lnTo>
                  <a:pt x="1756" y="12"/>
                </a:lnTo>
                <a:lnTo>
                  <a:pt x="1782" y="12"/>
                </a:lnTo>
                <a:lnTo>
                  <a:pt x="1820" y="12"/>
                </a:lnTo>
                <a:lnTo>
                  <a:pt x="1845" y="12"/>
                </a:lnTo>
                <a:lnTo>
                  <a:pt x="1858" y="12"/>
                </a:lnTo>
                <a:lnTo>
                  <a:pt x="1871" y="0"/>
                </a:lnTo>
                <a:lnTo>
                  <a:pt x="1883" y="0"/>
                </a:lnTo>
                <a:lnTo>
                  <a:pt x="1896" y="0"/>
                </a:lnTo>
                <a:lnTo>
                  <a:pt x="1909" y="0"/>
                </a:lnTo>
                <a:lnTo>
                  <a:pt x="1922" y="12"/>
                </a:lnTo>
                <a:lnTo>
                  <a:pt x="1947" y="12"/>
                </a:lnTo>
                <a:lnTo>
                  <a:pt x="1972" y="25"/>
                </a:lnTo>
                <a:lnTo>
                  <a:pt x="1998" y="25"/>
                </a:lnTo>
                <a:lnTo>
                  <a:pt x="2023" y="38"/>
                </a:lnTo>
                <a:lnTo>
                  <a:pt x="2049" y="50"/>
                </a:lnTo>
                <a:lnTo>
                  <a:pt x="2087" y="63"/>
                </a:lnTo>
                <a:lnTo>
                  <a:pt x="2125" y="76"/>
                </a:lnTo>
                <a:lnTo>
                  <a:pt x="2151" y="101"/>
                </a:lnTo>
                <a:lnTo>
                  <a:pt x="2176" y="114"/>
                </a:lnTo>
                <a:lnTo>
                  <a:pt x="2189" y="126"/>
                </a:lnTo>
                <a:lnTo>
                  <a:pt x="2201" y="139"/>
                </a:lnTo>
                <a:lnTo>
                  <a:pt x="2214" y="152"/>
                </a:lnTo>
                <a:lnTo>
                  <a:pt x="2227" y="164"/>
                </a:lnTo>
                <a:lnTo>
                  <a:pt x="2240" y="177"/>
                </a:lnTo>
                <a:lnTo>
                  <a:pt x="2227" y="190"/>
                </a:lnTo>
                <a:lnTo>
                  <a:pt x="2214" y="202"/>
                </a:lnTo>
                <a:lnTo>
                  <a:pt x="2214" y="215"/>
                </a:lnTo>
                <a:lnTo>
                  <a:pt x="2189" y="215"/>
                </a:lnTo>
                <a:lnTo>
                  <a:pt x="2176" y="228"/>
                </a:lnTo>
                <a:lnTo>
                  <a:pt x="2151" y="228"/>
                </a:lnTo>
                <a:lnTo>
                  <a:pt x="2138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4788218" y="1914843"/>
            <a:ext cx="209550" cy="425450"/>
          </a:xfrm>
          <a:custGeom>
            <a:avLst/>
            <a:gdLst>
              <a:gd name="txL" fmla="*/ 0 w 331"/>
              <a:gd name="txT" fmla="*/ 0 h 672"/>
              <a:gd name="txR" fmla="*/ 331 w 331"/>
              <a:gd name="txB" fmla="*/ 672 h 6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1" h="672">
                <a:moveTo>
                  <a:pt x="64" y="380"/>
                </a:moveTo>
                <a:lnTo>
                  <a:pt x="89" y="355"/>
                </a:lnTo>
                <a:lnTo>
                  <a:pt x="102" y="330"/>
                </a:lnTo>
                <a:lnTo>
                  <a:pt x="127" y="292"/>
                </a:lnTo>
                <a:lnTo>
                  <a:pt x="140" y="241"/>
                </a:lnTo>
                <a:lnTo>
                  <a:pt x="165" y="190"/>
                </a:lnTo>
                <a:lnTo>
                  <a:pt x="191" y="140"/>
                </a:lnTo>
                <a:lnTo>
                  <a:pt x="216" y="64"/>
                </a:lnTo>
                <a:lnTo>
                  <a:pt x="229" y="0"/>
                </a:lnTo>
                <a:lnTo>
                  <a:pt x="254" y="13"/>
                </a:lnTo>
                <a:lnTo>
                  <a:pt x="267" y="26"/>
                </a:lnTo>
                <a:lnTo>
                  <a:pt x="293" y="38"/>
                </a:lnTo>
                <a:lnTo>
                  <a:pt x="305" y="64"/>
                </a:lnTo>
                <a:lnTo>
                  <a:pt x="305" y="89"/>
                </a:lnTo>
                <a:lnTo>
                  <a:pt x="318" y="102"/>
                </a:lnTo>
                <a:lnTo>
                  <a:pt x="318" y="127"/>
                </a:lnTo>
                <a:lnTo>
                  <a:pt x="331" y="152"/>
                </a:lnTo>
                <a:lnTo>
                  <a:pt x="318" y="203"/>
                </a:lnTo>
                <a:lnTo>
                  <a:pt x="318" y="254"/>
                </a:lnTo>
                <a:lnTo>
                  <a:pt x="305" y="304"/>
                </a:lnTo>
                <a:lnTo>
                  <a:pt x="293" y="368"/>
                </a:lnTo>
                <a:lnTo>
                  <a:pt x="280" y="393"/>
                </a:lnTo>
                <a:lnTo>
                  <a:pt x="267" y="431"/>
                </a:lnTo>
                <a:lnTo>
                  <a:pt x="242" y="482"/>
                </a:lnTo>
                <a:lnTo>
                  <a:pt x="216" y="520"/>
                </a:lnTo>
                <a:lnTo>
                  <a:pt x="191" y="570"/>
                </a:lnTo>
                <a:lnTo>
                  <a:pt x="178" y="596"/>
                </a:lnTo>
                <a:lnTo>
                  <a:pt x="153" y="608"/>
                </a:lnTo>
                <a:lnTo>
                  <a:pt x="140" y="634"/>
                </a:lnTo>
                <a:lnTo>
                  <a:pt x="127" y="646"/>
                </a:lnTo>
                <a:lnTo>
                  <a:pt x="115" y="659"/>
                </a:lnTo>
                <a:lnTo>
                  <a:pt x="102" y="672"/>
                </a:lnTo>
                <a:lnTo>
                  <a:pt x="89" y="659"/>
                </a:lnTo>
                <a:lnTo>
                  <a:pt x="76" y="646"/>
                </a:lnTo>
                <a:lnTo>
                  <a:pt x="64" y="621"/>
                </a:lnTo>
                <a:lnTo>
                  <a:pt x="38" y="596"/>
                </a:lnTo>
                <a:lnTo>
                  <a:pt x="25" y="570"/>
                </a:lnTo>
                <a:lnTo>
                  <a:pt x="13" y="545"/>
                </a:lnTo>
                <a:lnTo>
                  <a:pt x="0" y="520"/>
                </a:lnTo>
                <a:lnTo>
                  <a:pt x="0" y="482"/>
                </a:lnTo>
                <a:lnTo>
                  <a:pt x="0" y="469"/>
                </a:lnTo>
                <a:lnTo>
                  <a:pt x="13" y="444"/>
                </a:lnTo>
                <a:lnTo>
                  <a:pt x="38" y="418"/>
                </a:lnTo>
                <a:lnTo>
                  <a:pt x="64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329555" y="1560830"/>
            <a:ext cx="250825" cy="273050"/>
          </a:xfrm>
          <a:custGeom>
            <a:avLst/>
            <a:gdLst>
              <a:gd name="txL" fmla="*/ 0 w 395"/>
              <a:gd name="txT" fmla="*/ 0 h 431"/>
              <a:gd name="txR" fmla="*/ 395 w 395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5" h="431">
                <a:moveTo>
                  <a:pt x="128" y="240"/>
                </a:moveTo>
                <a:lnTo>
                  <a:pt x="89" y="190"/>
                </a:lnTo>
                <a:lnTo>
                  <a:pt x="64" y="152"/>
                </a:lnTo>
                <a:lnTo>
                  <a:pt x="39" y="114"/>
                </a:lnTo>
                <a:lnTo>
                  <a:pt x="26" y="76"/>
                </a:lnTo>
                <a:lnTo>
                  <a:pt x="13" y="50"/>
                </a:lnTo>
                <a:lnTo>
                  <a:pt x="0" y="38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89" y="0"/>
                </a:lnTo>
                <a:lnTo>
                  <a:pt x="128" y="0"/>
                </a:lnTo>
                <a:lnTo>
                  <a:pt x="166" y="12"/>
                </a:lnTo>
                <a:lnTo>
                  <a:pt x="217" y="38"/>
                </a:lnTo>
                <a:lnTo>
                  <a:pt x="268" y="63"/>
                </a:lnTo>
                <a:lnTo>
                  <a:pt x="293" y="76"/>
                </a:lnTo>
                <a:lnTo>
                  <a:pt x="319" y="101"/>
                </a:lnTo>
                <a:lnTo>
                  <a:pt x="331" y="114"/>
                </a:lnTo>
                <a:lnTo>
                  <a:pt x="344" y="139"/>
                </a:lnTo>
                <a:lnTo>
                  <a:pt x="357" y="164"/>
                </a:lnTo>
                <a:lnTo>
                  <a:pt x="369" y="190"/>
                </a:lnTo>
                <a:lnTo>
                  <a:pt x="382" y="215"/>
                </a:lnTo>
                <a:lnTo>
                  <a:pt x="382" y="240"/>
                </a:lnTo>
                <a:lnTo>
                  <a:pt x="395" y="291"/>
                </a:lnTo>
                <a:lnTo>
                  <a:pt x="382" y="329"/>
                </a:lnTo>
                <a:lnTo>
                  <a:pt x="382" y="355"/>
                </a:lnTo>
                <a:lnTo>
                  <a:pt x="357" y="380"/>
                </a:lnTo>
                <a:lnTo>
                  <a:pt x="344" y="405"/>
                </a:lnTo>
                <a:lnTo>
                  <a:pt x="331" y="418"/>
                </a:lnTo>
                <a:lnTo>
                  <a:pt x="319" y="431"/>
                </a:lnTo>
                <a:lnTo>
                  <a:pt x="306" y="431"/>
                </a:lnTo>
                <a:lnTo>
                  <a:pt x="293" y="431"/>
                </a:lnTo>
                <a:lnTo>
                  <a:pt x="293" y="418"/>
                </a:lnTo>
                <a:lnTo>
                  <a:pt x="268" y="405"/>
                </a:lnTo>
                <a:lnTo>
                  <a:pt x="255" y="380"/>
                </a:lnTo>
                <a:lnTo>
                  <a:pt x="229" y="355"/>
                </a:lnTo>
                <a:lnTo>
                  <a:pt x="191" y="329"/>
                </a:lnTo>
                <a:lnTo>
                  <a:pt x="166" y="291"/>
                </a:lnTo>
                <a:lnTo>
                  <a:pt x="128" y="2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240655" y="2460943"/>
            <a:ext cx="282575" cy="96837"/>
          </a:xfrm>
          <a:custGeom>
            <a:avLst/>
            <a:gdLst>
              <a:gd name="txL" fmla="*/ 0 w 446"/>
              <a:gd name="txT" fmla="*/ 0 h 152"/>
              <a:gd name="txR" fmla="*/ 446 w 446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6" h="152">
                <a:moveTo>
                  <a:pt x="179" y="38"/>
                </a:moveTo>
                <a:lnTo>
                  <a:pt x="204" y="25"/>
                </a:lnTo>
                <a:lnTo>
                  <a:pt x="229" y="13"/>
                </a:lnTo>
                <a:lnTo>
                  <a:pt x="255" y="13"/>
                </a:lnTo>
                <a:lnTo>
                  <a:pt x="280" y="0"/>
                </a:lnTo>
                <a:lnTo>
                  <a:pt x="293" y="0"/>
                </a:lnTo>
                <a:lnTo>
                  <a:pt x="306" y="0"/>
                </a:lnTo>
                <a:lnTo>
                  <a:pt x="319" y="0"/>
                </a:lnTo>
                <a:lnTo>
                  <a:pt x="331" y="0"/>
                </a:lnTo>
                <a:lnTo>
                  <a:pt x="344" y="0"/>
                </a:lnTo>
                <a:lnTo>
                  <a:pt x="357" y="0"/>
                </a:lnTo>
                <a:lnTo>
                  <a:pt x="382" y="0"/>
                </a:lnTo>
                <a:lnTo>
                  <a:pt x="395" y="13"/>
                </a:lnTo>
                <a:lnTo>
                  <a:pt x="420" y="25"/>
                </a:lnTo>
                <a:lnTo>
                  <a:pt x="433" y="38"/>
                </a:lnTo>
                <a:lnTo>
                  <a:pt x="446" y="51"/>
                </a:lnTo>
                <a:lnTo>
                  <a:pt x="446" y="63"/>
                </a:lnTo>
                <a:lnTo>
                  <a:pt x="446" y="76"/>
                </a:lnTo>
                <a:lnTo>
                  <a:pt x="433" y="89"/>
                </a:lnTo>
                <a:lnTo>
                  <a:pt x="408" y="101"/>
                </a:lnTo>
                <a:lnTo>
                  <a:pt x="382" y="114"/>
                </a:lnTo>
                <a:lnTo>
                  <a:pt x="357" y="127"/>
                </a:lnTo>
                <a:lnTo>
                  <a:pt x="319" y="139"/>
                </a:lnTo>
                <a:lnTo>
                  <a:pt x="280" y="139"/>
                </a:lnTo>
                <a:lnTo>
                  <a:pt x="242" y="139"/>
                </a:lnTo>
                <a:lnTo>
                  <a:pt x="191" y="152"/>
                </a:lnTo>
                <a:lnTo>
                  <a:pt x="128" y="152"/>
                </a:lnTo>
                <a:lnTo>
                  <a:pt x="64" y="152"/>
                </a:lnTo>
                <a:lnTo>
                  <a:pt x="0" y="152"/>
                </a:lnTo>
                <a:lnTo>
                  <a:pt x="0" y="63"/>
                </a:lnTo>
                <a:lnTo>
                  <a:pt x="13" y="51"/>
                </a:lnTo>
                <a:lnTo>
                  <a:pt x="26" y="51"/>
                </a:lnTo>
                <a:lnTo>
                  <a:pt x="51" y="51"/>
                </a:lnTo>
                <a:lnTo>
                  <a:pt x="64" y="51"/>
                </a:lnTo>
                <a:lnTo>
                  <a:pt x="115" y="38"/>
                </a:lnTo>
                <a:lnTo>
                  <a:pt x="17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4950143" y="1794193"/>
            <a:ext cx="1219200" cy="312737"/>
          </a:xfrm>
          <a:custGeom>
            <a:avLst/>
            <a:gdLst>
              <a:gd name="txL" fmla="*/ 0 w 1922"/>
              <a:gd name="txT" fmla="*/ 0 h 494"/>
              <a:gd name="txR" fmla="*/ 1922 w 1922"/>
              <a:gd name="txB" fmla="*/ 494 h 4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22" h="494">
                <a:moveTo>
                  <a:pt x="1413" y="494"/>
                </a:moveTo>
                <a:lnTo>
                  <a:pt x="1413" y="494"/>
                </a:lnTo>
                <a:lnTo>
                  <a:pt x="1413" y="482"/>
                </a:lnTo>
                <a:lnTo>
                  <a:pt x="1413" y="469"/>
                </a:lnTo>
                <a:lnTo>
                  <a:pt x="1413" y="444"/>
                </a:lnTo>
                <a:lnTo>
                  <a:pt x="1425" y="418"/>
                </a:lnTo>
                <a:lnTo>
                  <a:pt x="1438" y="393"/>
                </a:lnTo>
                <a:lnTo>
                  <a:pt x="1464" y="368"/>
                </a:lnTo>
                <a:lnTo>
                  <a:pt x="1476" y="342"/>
                </a:lnTo>
                <a:lnTo>
                  <a:pt x="1502" y="304"/>
                </a:lnTo>
                <a:lnTo>
                  <a:pt x="1514" y="279"/>
                </a:lnTo>
                <a:lnTo>
                  <a:pt x="1527" y="266"/>
                </a:lnTo>
                <a:lnTo>
                  <a:pt x="1540" y="241"/>
                </a:lnTo>
                <a:lnTo>
                  <a:pt x="1553" y="228"/>
                </a:lnTo>
                <a:lnTo>
                  <a:pt x="1553" y="216"/>
                </a:lnTo>
                <a:lnTo>
                  <a:pt x="1553" y="203"/>
                </a:lnTo>
                <a:lnTo>
                  <a:pt x="1553" y="190"/>
                </a:lnTo>
                <a:lnTo>
                  <a:pt x="1540" y="190"/>
                </a:lnTo>
                <a:lnTo>
                  <a:pt x="1527" y="190"/>
                </a:lnTo>
                <a:lnTo>
                  <a:pt x="1502" y="190"/>
                </a:lnTo>
                <a:lnTo>
                  <a:pt x="1476" y="190"/>
                </a:lnTo>
                <a:lnTo>
                  <a:pt x="1438" y="190"/>
                </a:lnTo>
                <a:lnTo>
                  <a:pt x="1400" y="190"/>
                </a:lnTo>
                <a:lnTo>
                  <a:pt x="1362" y="190"/>
                </a:lnTo>
                <a:lnTo>
                  <a:pt x="1324" y="190"/>
                </a:lnTo>
                <a:lnTo>
                  <a:pt x="1311" y="203"/>
                </a:lnTo>
                <a:lnTo>
                  <a:pt x="1285" y="203"/>
                </a:lnTo>
                <a:lnTo>
                  <a:pt x="1273" y="203"/>
                </a:lnTo>
                <a:lnTo>
                  <a:pt x="1247" y="216"/>
                </a:lnTo>
                <a:lnTo>
                  <a:pt x="1222" y="216"/>
                </a:lnTo>
                <a:lnTo>
                  <a:pt x="1196" y="216"/>
                </a:lnTo>
                <a:lnTo>
                  <a:pt x="1158" y="228"/>
                </a:lnTo>
                <a:lnTo>
                  <a:pt x="1120" y="228"/>
                </a:lnTo>
                <a:lnTo>
                  <a:pt x="1069" y="241"/>
                </a:lnTo>
                <a:lnTo>
                  <a:pt x="1031" y="241"/>
                </a:lnTo>
                <a:lnTo>
                  <a:pt x="980" y="254"/>
                </a:lnTo>
                <a:lnTo>
                  <a:pt x="929" y="254"/>
                </a:lnTo>
                <a:lnTo>
                  <a:pt x="866" y="266"/>
                </a:lnTo>
                <a:lnTo>
                  <a:pt x="815" y="279"/>
                </a:lnTo>
                <a:lnTo>
                  <a:pt x="751" y="279"/>
                </a:lnTo>
                <a:lnTo>
                  <a:pt x="675" y="292"/>
                </a:lnTo>
                <a:lnTo>
                  <a:pt x="611" y="304"/>
                </a:lnTo>
                <a:lnTo>
                  <a:pt x="548" y="317"/>
                </a:lnTo>
                <a:lnTo>
                  <a:pt x="484" y="317"/>
                </a:lnTo>
                <a:lnTo>
                  <a:pt x="433" y="330"/>
                </a:lnTo>
                <a:lnTo>
                  <a:pt x="369" y="342"/>
                </a:lnTo>
                <a:lnTo>
                  <a:pt x="319" y="342"/>
                </a:lnTo>
                <a:lnTo>
                  <a:pt x="280" y="355"/>
                </a:lnTo>
                <a:lnTo>
                  <a:pt x="229" y="355"/>
                </a:lnTo>
                <a:lnTo>
                  <a:pt x="191" y="368"/>
                </a:lnTo>
                <a:lnTo>
                  <a:pt x="153" y="368"/>
                </a:lnTo>
                <a:lnTo>
                  <a:pt x="115" y="368"/>
                </a:lnTo>
                <a:lnTo>
                  <a:pt x="90" y="368"/>
                </a:lnTo>
                <a:lnTo>
                  <a:pt x="64" y="380"/>
                </a:lnTo>
                <a:lnTo>
                  <a:pt x="39" y="380"/>
                </a:lnTo>
                <a:lnTo>
                  <a:pt x="26" y="380"/>
                </a:lnTo>
                <a:lnTo>
                  <a:pt x="0" y="380"/>
                </a:lnTo>
                <a:lnTo>
                  <a:pt x="0" y="266"/>
                </a:lnTo>
                <a:lnTo>
                  <a:pt x="13" y="266"/>
                </a:lnTo>
                <a:lnTo>
                  <a:pt x="26" y="266"/>
                </a:lnTo>
                <a:lnTo>
                  <a:pt x="51" y="266"/>
                </a:lnTo>
                <a:lnTo>
                  <a:pt x="64" y="266"/>
                </a:lnTo>
                <a:lnTo>
                  <a:pt x="90" y="266"/>
                </a:lnTo>
                <a:lnTo>
                  <a:pt x="115" y="254"/>
                </a:lnTo>
                <a:lnTo>
                  <a:pt x="140" y="254"/>
                </a:lnTo>
                <a:lnTo>
                  <a:pt x="166" y="254"/>
                </a:lnTo>
                <a:lnTo>
                  <a:pt x="204" y="254"/>
                </a:lnTo>
                <a:lnTo>
                  <a:pt x="242" y="241"/>
                </a:lnTo>
                <a:lnTo>
                  <a:pt x="280" y="241"/>
                </a:lnTo>
                <a:lnTo>
                  <a:pt x="319" y="228"/>
                </a:lnTo>
                <a:lnTo>
                  <a:pt x="357" y="228"/>
                </a:lnTo>
                <a:lnTo>
                  <a:pt x="408" y="216"/>
                </a:lnTo>
                <a:lnTo>
                  <a:pt x="446" y="216"/>
                </a:lnTo>
                <a:lnTo>
                  <a:pt x="497" y="203"/>
                </a:lnTo>
                <a:lnTo>
                  <a:pt x="598" y="190"/>
                </a:lnTo>
                <a:lnTo>
                  <a:pt x="700" y="178"/>
                </a:lnTo>
                <a:lnTo>
                  <a:pt x="789" y="165"/>
                </a:lnTo>
                <a:lnTo>
                  <a:pt x="878" y="152"/>
                </a:lnTo>
                <a:lnTo>
                  <a:pt x="967" y="140"/>
                </a:lnTo>
                <a:lnTo>
                  <a:pt x="1044" y="127"/>
                </a:lnTo>
                <a:lnTo>
                  <a:pt x="1120" y="114"/>
                </a:lnTo>
                <a:lnTo>
                  <a:pt x="1196" y="102"/>
                </a:lnTo>
                <a:lnTo>
                  <a:pt x="1260" y="89"/>
                </a:lnTo>
                <a:lnTo>
                  <a:pt x="1324" y="76"/>
                </a:lnTo>
                <a:lnTo>
                  <a:pt x="1375" y="76"/>
                </a:lnTo>
                <a:lnTo>
                  <a:pt x="1413" y="64"/>
                </a:lnTo>
                <a:lnTo>
                  <a:pt x="1451" y="51"/>
                </a:lnTo>
                <a:lnTo>
                  <a:pt x="1476" y="51"/>
                </a:lnTo>
                <a:lnTo>
                  <a:pt x="1502" y="38"/>
                </a:lnTo>
                <a:lnTo>
                  <a:pt x="1514" y="26"/>
                </a:lnTo>
                <a:lnTo>
                  <a:pt x="1527" y="13"/>
                </a:lnTo>
                <a:lnTo>
                  <a:pt x="1553" y="13"/>
                </a:lnTo>
                <a:lnTo>
                  <a:pt x="1578" y="0"/>
                </a:lnTo>
                <a:lnTo>
                  <a:pt x="1604" y="0"/>
                </a:lnTo>
                <a:lnTo>
                  <a:pt x="1616" y="13"/>
                </a:lnTo>
                <a:lnTo>
                  <a:pt x="1629" y="13"/>
                </a:lnTo>
                <a:lnTo>
                  <a:pt x="1654" y="26"/>
                </a:lnTo>
                <a:lnTo>
                  <a:pt x="1680" y="38"/>
                </a:lnTo>
                <a:lnTo>
                  <a:pt x="1705" y="64"/>
                </a:lnTo>
                <a:lnTo>
                  <a:pt x="1731" y="76"/>
                </a:lnTo>
                <a:lnTo>
                  <a:pt x="1756" y="102"/>
                </a:lnTo>
                <a:lnTo>
                  <a:pt x="1794" y="140"/>
                </a:lnTo>
                <a:lnTo>
                  <a:pt x="1820" y="165"/>
                </a:lnTo>
                <a:lnTo>
                  <a:pt x="1845" y="190"/>
                </a:lnTo>
                <a:lnTo>
                  <a:pt x="1871" y="216"/>
                </a:lnTo>
                <a:lnTo>
                  <a:pt x="1896" y="241"/>
                </a:lnTo>
                <a:lnTo>
                  <a:pt x="1909" y="266"/>
                </a:lnTo>
                <a:lnTo>
                  <a:pt x="1922" y="279"/>
                </a:lnTo>
                <a:lnTo>
                  <a:pt x="1922" y="292"/>
                </a:lnTo>
                <a:lnTo>
                  <a:pt x="1922" y="304"/>
                </a:lnTo>
                <a:lnTo>
                  <a:pt x="1922" y="317"/>
                </a:lnTo>
                <a:lnTo>
                  <a:pt x="1909" y="330"/>
                </a:lnTo>
                <a:lnTo>
                  <a:pt x="1896" y="330"/>
                </a:lnTo>
                <a:lnTo>
                  <a:pt x="1871" y="330"/>
                </a:lnTo>
                <a:lnTo>
                  <a:pt x="1858" y="330"/>
                </a:lnTo>
                <a:lnTo>
                  <a:pt x="1833" y="330"/>
                </a:lnTo>
                <a:lnTo>
                  <a:pt x="1807" y="330"/>
                </a:lnTo>
                <a:lnTo>
                  <a:pt x="1782" y="330"/>
                </a:lnTo>
                <a:lnTo>
                  <a:pt x="1756" y="342"/>
                </a:lnTo>
                <a:lnTo>
                  <a:pt x="1731" y="342"/>
                </a:lnTo>
                <a:lnTo>
                  <a:pt x="1693" y="355"/>
                </a:lnTo>
                <a:lnTo>
                  <a:pt x="1667" y="368"/>
                </a:lnTo>
                <a:lnTo>
                  <a:pt x="1629" y="393"/>
                </a:lnTo>
                <a:lnTo>
                  <a:pt x="1591" y="418"/>
                </a:lnTo>
                <a:lnTo>
                  <a:pt x="1553" y="431"/>
                </a:lnTo>
                <a:lnTo>
                  <a:pt x="1527" y="456"/>
                </a:lnTo>
                <a:lnTo>
                  <a:pt x="1489" y="469"/>
                </a:lnTo>
                <a:lnTo>
                  <a:pt x="1464" y="482"/>
                </a:lnTo>
                <a:lnTo>
                  <a:pt x="1451" y="494"/>
                </a:lnTo>
                <a:lnTo>
                  <a:pt x="1425" y="494"/>
                </a:lnTo>
                <a:lnTo>
                  <a:pt x="1413" y="4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9" name="矩形 4"/>
          <p:cNvSpPr/>
          <p:nvPr/>
        </p:nvSpPr>
        <p:spPr>
          <a:xfrm>
            <a:off x="54292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宜</a:t>
            </a:r>
          </a:p>
        </p:txBody>
      </p:sp>
      <p:sp>
        <p:nvSpPr>
          <p:cNvPr id="15" name="矩形 14"/>
          <p:cNvSpPr/>
          <p:nvPr/>
        </p:nvSpPr>
        <p:spPr>
          <a:xfrm>
            <a:off x="847200" y="821813"/>
            <a:ext cx="9271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yí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87388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上下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7388" y="395763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相宜   事不宜迟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87388" y="3543300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Y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宀</a:t>
            </a:r>
          </a:p>
        </p:txBody>
      </p:sp>
      <p:pic>
        <p:nvPicPr>
          <p:cNvPr id="24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6008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1533" y="32480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062716" y="1295400"/>
            <a:ext cx="1847614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9549"/>
              <a:gd name="adj6" fmla="val 16744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宀的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横要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长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7041515" y="1444625"/>
            <a:ext cx="1791970" cy="1516380"/>
          </a:xfrm>
          <a:prstGeom prst="borderCallout2">
            <a:avLst>
              <a:gd name="adj1" fmla="val 56792"/>
              <a:gd name="adj2" fmla="val -873"/>
              <a:gd name="adj3" fmla="val 55318"/>
              <a:gd name="adj4" fmla="val -16796"/>
              <a:gd name="adj5" fmla="val 70351"/>
              <a:gd name="adj6" fmla="val -6863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下框要窄、里边是两横，下边一横封闭下框、要长。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76745" y="31892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550"/>
                <a:gd name="adj2" fmla="val -625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12248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边的“且”是两横不是三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横哟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3" grpId="0" bldLvl="0" animBg="1"/>
      <p:bldP spid="3" grpId="1" animBg="1"/>
      <p:bldP spid="58" grpId="0" bldLvl="0" animBg="1"/>
      <p:bldP spid="5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987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3" name="Freeform 47"/>
          <p:cNvSpPr/>
          <p:nvPr/>
        </p:nvSpPr>
        <p:spPr>
          <a:xfrm>
            <a:off x="5034598" y="1979930"/>
            <a:ext cx="161925" cy="146050"/>
          </a:xfrm>
          <a:custGeom>
            <a:avLst/>
            <a:gdLst>
              <a:gd name="txL" fmla="*/ 0 w 254"/>
              <a:gd name="txT" fmla="*/ 0 h 228"/>
              <a:gd name="txR" fmla="*/ 254 w 254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228">
                <a:moveTo>
                  <a:pt x="254" y="164"/>
                </a:moveTo>
                <a:lnTo>
                  <a:pt x="241" y="190"/>
                </a:lnTo>
                <a:lnTo>
                  <a:pt x="229" y="215"/>
                </a:lnTo>
                <a:lnTo>
                  <a:pt x="216" y="228"/>
                </a:lnTo>
                <a:lnTo>
                  <a:pt x="203" y="228"/>
                </a:lnTo>
                <a:lnTo>
                  <a:pt x="190" y="228"/>
                </a:lnTo>
                <a:lnTo>
                  <a:pt x="178" y="228"/>
                </a:lnTo>
                <a:lnTo>
                  <a:pt x="165" y="215"/>
                </a:lnTo>
                <a:lnTo>
                  <a:pt x="152" y="215"/>
                </a:lnTo>
                <a:lnTo>
                  <a:pt x="127" y="202"/>
                </a:lnTo>
                <a:lnTo>
                  <a:pt x="114" y="190"/>
                </a:lnTo>
                <a:lnTo>
                  <a:pt x="89" y="164"/>
                </a:lnTo>
                <a:lnTo>
                  <a:pt x="76" y="152"/>
                </a:lnTo>
                <a:lnTo>
                  <a:pt x="50" y="139"/>
                </a:lnTo>
                <a:lnTo>
                  <a:pt x="38" y="126"/>
                </a:lnTo>
                <a:lnTo>
                  <a:pt x="25" y="114"/>
                </a:lnTo>
                <a:lnTo>
                  <a:pt x="12" y="88"/>
                </a:lnTo>
                <a:lnTo>
                  <a:pt x="0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50" y="0"/>
                </a:lnTo>
                <a:lnTo>
                  <a:pt x="76" y="12"/>
                </a:lnTo>
                <a:lnTo>
                  <a:pt x="114" y="25"/>
                </a:lnTo>
                <a:lnTo>
                  <a:pt x="139" y="38"/>
                </a:lnTo>
                <a:lnTo>
                  <a:pt x="178" y="50"/>
                </a:lnTo>
                <a:lnTo>
                  <a:pt x="203" y="63"/>
                </a:lnTo>
                <a:lnTo>
                  <a:pt x="229" y="76"/>
                </a:lnTo>
                <a:lnTo>
                  <a:pt x="241" y="101"/>
                </a:lnTo>
                <a:lnTo>
                  <a:pt x="254" y="114"/>
                </a:lnTo>
                <a:lnTo>
                  <a:pt x="254" y="139"/>
                </a:lnTo>
                <a:lnTo>
                  <a:pt x="254" y="152"/>
                </a:lnTo>
                <a:lnTo>
                  <a:pt x="254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4647248" y="1754505"/>
            <a:ext cx="153987" cy="330200"/>
          </a:xfrm>
          <a:custGeom>
            <a:avLst/>
            <a:gdLst>
              <a:gd name="txL" fmla="*/ 0 w 242"/>
              <a:gd name="txT" fmla="*/ 0 h 519"/>
              <a:gd name="txR" fmla="*/ 242 w 242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519">
                <a:moveTo>
                  <a:pt x="191" y="405"/>
                </a:moveTo>
                <a:lnTo>
                  <a:pt x="165" y="443"/>
                </a:lnTo>
                <a:lnTo>
                  <a:pt x="153" y="481"/>
                </a:lnTo>
                <a:lnTo>
                  <a:pt x="140" y="494"/>
                </a:lnTo>
                <a:lnTo>
                  <a:pt x="114" y="507"/>
                </a:lnTo>
                <a:lnTo>
                  <a:pt x="102" y="519"/>
                </a:lnTo>
                <a:lnTo>
                  <a:pt x="89" y="519"/>
                </a:lnTo>
                <a:lnTo>
                  <a:pt x="76" y="519"/>
                </a:lnTo>
                <a:lnTo>
                  <a:pt x="63" y="507"/>
                </a:lnTo>
                <a:lnTo>
                  <a:pt x="63" y="494"/>
                </a:lnTo>
                <a:lnTo>
                  <a:pt x="51" y="481"/>
                </a:lnTo>
                <a:lnTo>
                  <a:pt x="38" y="469"/>
                </a:lnTo>
                <a:lnTo>
                  <a:pt x="25" y="456"/>
                </a:lnTo>
                <a:lnTo>
                  <a:pt x="13" y="431"/>
                </a:lnTo>
                <a:lnTo>
                  <a:pt x="0" y="405"/>
                </a:lnTo>
                <a:lnTo>
                  <a:pt x="0" y="393"/>
                </a:lnTo>
                <a:lnTo>
                  <a:pt x="0" y="380"/>
                </a:lnTo>
                <a:lnTo>
                  <a:pt x="13" y="367"/>
                </a:lnTo>
                <a:lnTo>
                  <a:pt x="13" y="355"/>
                </a:lnTo>
                <a:lnTo>
                  <a:pt x="25" y="329"/>
                </a:lnTo>
                <a:lnTo>
                  <a:pt x="51" y="291"/>
                </a:lnTo>
                <a:lnTo>
                  <a:pt x="76" y="266"/>
                </a:lnTo>
                <a:lnTo>
                  <a:pt x="89" y="228"/>
                </a:lnTo>
                <a:lnTo>
                  <a:pt x="114" y="177"/>
                </a:lnTo>
                <a:lnTo>
                  <a:pt x="127" y="139"/>
                </a:lnTo>
                <a:lnTo>
                  <a:pt x="127" y="114"/>
                </a:lnTo>
                <a:lnTo>
                  <a:pt x="140" y="89"/>
                </a:lnTo>
                <a:lnTo>
                  <a:pt x="153" y="63"/>
                </a:lnTo>
                <a:lnTo>
                  <a:pt x="153" y="38"/>
                </a:lnTo>
                <a:lnTo>
                  <a:pt x="165" y="25"/>
                </a:lnTo>
                <a:lnTo>
                  <a:pt x="165" y="12"/>
                </a:lnTo>
                <a:lnTo>
                  <a:pt x="178" y="0"/>
                </a:lnTo>
                <a:lnTo>
                  <a:pt x="191" y="0"/>
                </a:lnTo>
                <a:lnTo>
                  <a:pt x="203" y="0"/>
                </a:lnTo>
                <a:lnTo>
                  <a:pt x="216" y="12"/>
                </a:lnTo>
                <a:lnTo>
                  <a:pt x="229" y="25"/>
                </a:lnTo>
                <a:lnTo>
                  <a:pt x="242" y="25"/>
                </a:lnTo>
                <a:lnTo>
                  <a:pt x="242" y="38"/>
                </a:lnTo>
                <a:lnTo>
                  <a:pt x="242" y="51"/>
                </a:lnTo>
                <a:lnTo>
                  <a:pt x="242" y="76"/>
                </a:lnTo>
                <a:lnTo>
                  <a:pt x="242" y="89"/>
                </a:lnTo>
                <a:lnTo>
                  <a:pt x="242" y="114"/>
                </a:lnTo>
                <a:lnTo>
                  <a:pt x="242" y="139"/>
                </a:lnTo>
                <a:lnTo>
                  <a:pt x="242" y="177"/>
                </a:lnTo>
                <a:lnTo>
                  <a:pt x="229" y="241"/>
                </a:lnTo>
                <a:lnTo>
                  <a:pt x="229" y="304"/>
                </a:lnTo>
                <a:lnTo>
                  <a:pt x="203" y="355"/>
                </a:lnTo>
                <a:lnTo>
                  <a:pt x="191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518785" y="1489393"/>
            <a:ext cx="227013" cy="338137"/>
          </a:xfrm>
          <a:custGeom>
            <a:avLst/>
            <a:gdLst>
              <a:gd name="txL" fmla="*/ 0 w 356"/>
              <a:gd name="txT" fmla="*/ 0 h 532"/>
              <a:gd name="txR" fmla="*/ 356 w 356"/>
              <a:gd name="txB" fmla="*/ 532 h 5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532">
                <a:moveTo>
                  <a:pt x="356" y="88"/>
                </a:moveTo>
                <a:lnTo>
                  <a:pt x="356" y="101"/>
                </a:lnTo>
                <a:lnTo>
                  <a:pt x="356" y="114"/>
                </a:lnTo>
                <a:lnTo>
                  <a:pt x="356" y="126"/>
                </a:lnTo>
                <a:lnTo>
                  <a:pt x="356" y="139"/>
                </a:lnTo>
                <a:lnTo>
                  <a:pt x="343" y="152"/>
                </a:lnTo>
                <a:lnTo>
                  <a:pt x="331" y="177"/>
                </a:lnTo>
                <a:lnTo>
                  <a:pt x="318" y="202"/>
                </a:lnTo>
                <a:lnTo>
                  <a:pt x="305" y="228"/>
                </a:lnTo>
                <a:lnTo>
                  <a:pt x="280" y="253"/>
                </a:lnTo>
                <a:lnTo>
                  <a:pt x="254" y="291"/>
                </a:lnTo>
                <a:lnTo>
                  <a:pt x="229" y="329"/>
                </a:lnTo>
                <a:lnTo>
                  <a:pt x="203" y="367"/>
                </a:lnTo>
                <a:lnTo>
                  <a:pt x="178" y="405"/>
                </a:lnTo>
                <a:lnTo>
                  <a:pt x="140" y="443"/>
                </a:lnTo>
                <a:lnTo>
                  <a:pt x="102" y="481"/>
                </a:lnTo>
                <a:lnTo>
                  <a:pt x="63" y="532"/>
                </a:lnTo>
                <a:lnTo>
                  <a:pt x="0" y="532"/>
                </a:lnTo>
                <a:lnTo>
                  <a:pt x="25" y="481"/>
                </a:lnTo>
                <a:lnTo>
                  <a:pt x="38" y="430"/>
                </a:lnTo>
                <a:lnTo>
                  <a:pt x="63" y="380"/>
                </a:lnTo>
                <a:lnTo>
                  <a:pt x="76" y="342"/>
                </a:lnTo>
                <a:lnTo>
                  <a:pt x="89" y="304"/>
                </a:lnTo>
                <a:lnTo>
                  <a:pt x="102" y="266"/>
                </a:lnTo>
                <a:lnTo>
                  <a:pt x="114" y="228"/>
                </a:lnTo>
                <a:lnTo>
                  <a:pt x="127" y="202"/>
                </a:lnTo>
                <a:lnTo>
                  <a:pt x="127" y="177"/>
                </a:lnTo>
                <a:lnTo>
                  <a:pt x="140" y="152"/>
                </a:lnTo>
                <a:lnTo>
                  <a:pt x="140" y="126"/>
                </a:lnTo>
                <a:lnTo>
                  <a:pt x="153" y="101"/>
                </a:lnTo>
                <a:lnTo>
                  <a:pt x="153" y="88"/>
                </a:lnTo>
                <a:lnTo>
                  <a:pt x="153" y="76"/>
                </a:lnTo>
                <a:lnTo>
                  <a:pt x="153" y="63"/>
                </a:lnTo>
                <a:lnTo>
                  <a:pt x="140" y="50"/>
                </a:lnTo>
                <a:lnTo>
                  <a:pt x="127" y="38"/>
                </a:lnTo>
                <a:lnTo>
                  <a:pt x="127" y="25"/>
                </a:lnTo>
                <a:lnTo>
                  <a:pt x="140" y="0"/>
                </a:lnTo>
                <a:lnTo>
                  <a:pt x="153" y="0"/>
                </a:lnTo>
                <a:lnTo>
                  <a:pt x="178" y="0"/>
                </a:lnTo>
                <a:lnTo>
                  <a:pt x="203" y="0"/>
                </a:lnTo>
                <a:lnTo>
                  <a:pt x="242" y="0"/>
                </a:lnTo>
                <a:lnTo>
                  <a:pt x="280" y="12"/>
                </a:lnTo>
                <a:lnTo>
                  <a:pt x="305" y="38"/>
                </a:lnTo>
                <a:lnTo>
                  <a:pt x="331" y="63"/>
                </a:lnTo>
                <a:lnTo>
                  <a:pt x="356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463223" y="1730693"/>
            <a:ext cx="525462" cy="644525"/>
          </a:xfrm>
          <a:custGeom>
            <a:avLst/>
            <a:gdLst>
              <a:gd name="txL" fmla="*/ 0 w 827"/>
              <a:gd name="txT" fmla="*/ 0 h 1014"/>
              <a:gd name="txR" fmla="*/ 827 w 827"/>
              <a:gd name="txB" fmla="*/ 1014 h 1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7" h="1014">
                <a:moveTo>
                  <a:pt x="585" y="380"/>
                </a:moveTo>
                <a:lnTo>
                  <a:pt x="585" y="342"/>
                </a:lnTo>
                <a:lnTo>
                  <a:pt x="598" y="304"/>
                </a:lnTo>
                <a:lnTo>
                  <a:pt x="598" y="279"/>
                </a:lnTo>
                <a:lnTo>
                  <a:pt x="585" y="253"/>
                </a:lnTo>
                <a:lnTo>
                  <a:pt x="585" y="228"/>
                </a:lnTo>
                <a:lnTo>
                  <a:pt x="585" y="215"/>
                </a:lnTo>
                <a:lnTo>
                  <a:pt x="585" y="203"/>
                </a:lnTo>
                <a:lnTo>
                  <a:pt x="572" y="190"/>
                </a:lnTo>
                <a:lnTo>
                  <a:pt x="572" y="177"/>
                </a:lnTo>
                <a:lnTo>
                  <a:pt x="547" y="177"/>
                </a:lnTo>
                <a:lnTo>
                  <a:pt x="534" y="177"/>
                </a:lnTo>
                <a:lnTo>
                  <a:pt x="509" y="165"/>
                </a:lnTo>
                <a:lnTo>
                  <a:pt x="483" y="177"/>
                </a:lnTo>
                <a:lnTo>
                  <a:pt x="445" y="177"/>
                </a:lnTo>
                <a:lnTo>
                  <a:pt x="407" y="177"/>
                </a:lnTo>
                <a:lnTo>
                  <a:pt x="369" y="190"/>
                </a:lnTo>
                <a:lnTo>
                  <a:pt x="267" y="203"/>
                </a:lnTo>
                <a:lnTo>
                  <a:pt x="178" y="215"/>
                </a:lnTo>
                <a:lnTo>
                  <a:pt x="89" y="228"/>
                </a:lnTo>
                <a:lnTo>
                  <a:pt x="0" y="228"/>
                </a:lnTo>
                <a:lnTo>
                  <a:pt x="0" y="139"/>
                </a:lnTo>
                <a:lnTo>
                  <a:pt x="63" y="139"/>
                </a:lnTo>
                <a:lnTo>
                  <a:pt x="114" y="127"/>
                </a:lnTo>
                <a:lnTo>
                  <a:pt x="165" y="127"/>
                </a:lnTo>
                <a:lnTo>
                  <a:pt x="216" y="127"/>
                </a:lnTo>
                <a:lnTo>
                  <a:pt x="254" y="114"/>
                </a:lnTo>
                <a:lnTo>
                  <a:pt x="305" y="114"/>
                </a:lnTo>
                <a:lnTo>
                  <a:pt x="343" y="101"/>
                </a:lnTo>
                <a:lnTo>
                  <a:pt x="369" y="89"/>
                </a:lnTo>
                <a:lnTo>
                  <a:pt x="407" y="89"/>
                </a:lnTo>
                <a:lnTo>
                  <a:pt x="432" y="76"/>
                </a:lnTo>
                <a:lnTo>
                  <a:pt x="458" y="76"/>
                </a:lnTo>
                <a:lnTo>
                  <a:pt x="483" y="63"/>
                </a:lnTo>
                <a:lnTo>
                  <a:pt x="509" y="63"/>
                </a:lnTo>
                <a:lnTo>
                  <a:pt x="521" y="50"/>
                </a:lnTo>
                <a:lnTo>
                  <a:pt x="534" y="38"/>
                </a:lnTo>
                <a:lnTo>
                  <a:pt x="547" y="38"/>
                </a:lnTo>
                <a:lnTo>
                  <a:pt x="560" y="12"/>
                </a:lnTo>
                <a:lnTo>
                  <a:pt x="572" y="12"/>
                </a:lnTo>
                <a:lnTo>
                  <a:pt x="598" y="0"/>
                </a:lnTo>
                <a:lnTo>
                  <a:pt x="623" y="12"/>
                </a:lnTo>
                <a:lnTo>
                  <a:pt x="649" y="12"/>
                </a:lnTo>
                <a:lnTo>
                  <a:pt x="674" y="25"/>
                </a:lnTo>
                <a:lnTo>
                  <a:pt x="712" y="50"/>
                </a:lnTo>
                <a:lnTo>
                  <a:pt x="725" y="50"/>
                </a:lnTo>
                <a:lnTo>
                  <a:pt x="750" y="63"/>
                </a:lnTo>
                <a:lnTo>
                  <a:pt x="763" y="89"/>
                </a:lnTo>
                <a:lnTo>
                  <a:pt x="776" y="101"/>
                </a:lnTo>
                <a:lnTo>
                  <a:pt x="801" y="114"/>
                </a:lnTo>
                <a:lnTo>
                  <a:pt x="801" y="127"/>
                </a:lnTo>
                <a:lnTo>
                  <a:pt x="814" y="127"/>
                </a:lnTo>
                <a:lnTo>
                  <a:pt x="814" y="139"/>
                </a:lnTo>
                <a:lnTo>
                  <a:pt x="827" y="152"/>
                </a:lnTo>
                <a:lnTo>
                  <a:pt x="827" y="165"/>
                </a:lnTo>
                <a:lnTo>
                  <a:pt x="814" y="177"/>
                </a:lnTo>
                <a:lnTo>
                  <a:pt x="801" y="190"/>
                </a:lnTo>
                <a:lnTo>
                  <a:pt x="789" y="215"/>
                </a:lnTo>
                <a:lnTo>
                  <a:pt x="776" y="228"/>
                </a:lnTo>
                <a:lnTo>
                  <a:pt x="776" y="241"/>
                </a:lnTo>
                <a:lnTo>
                  <a:pt x="763" y="253"/>
                </a:lnTo>
                <a:lnTo>
                  <a:pt x="750" y="279"/>
                </a:lnTo>
                <a:lnTo>
                  <a:pt x="750" y="304"/>
                </a:lnTo>
                <a:lnTo>
                  <a:pt x="750" y="329"/>
                </a:lnTo>
                <a:lnTo>
                  <a:pt x="750" y="355"/>
                </a:lnTo>
                <a:lnTo>
                  <a:pt x="750" y="393"/>
                </a:lnTo>
                <a:lnTo>
                  <a:pt x="738" y="469"/>
                </a:lnTo>
                <a:lnTo>
                  <a:pt x="738" y="545"/>
                </a:lnTo>
                <a:lnTo>
                  <a:pt x="725" y="621"/>
                </a:lnTo>
                <a:lnTo>
                  <a:pt x="712" y="709"/>
                </a:lnTo>
                <a:lnTo>
                  <a:pt x="700" y="747"/>
                </a:lnTo>
                <a:lnTo>
                  <a:pt x="700" y="785"/>
                </a:lnTo>
                <a:lnTo>
                  <a:pt x="687" y="811"/>
                </a:lnTo>
                <a:lnTo>
                  <a:pt x="674" y="836"/>
                </a:lnTo>
                <a:lnTo>
                  <a:pt x="661" y="874"/>
                </a:lnTo>
                <a:lnTo>
                  <a:pt x="661" y="887"/>
                </a:lnTo>
                <a:lnTo>
                  <a:pt x="649" y="912"/>
                </a:lnTo>
                <a:lnTo>
                  <a:pt x="636" y="937"/>
                </a:lnTo>
                <a:lnTo>
                  <a:pt x="623" y="950"/>
                </a:lnTo>
                <a:lnTo>
                  <a:pt x="610" y="975"/>
                </a:lnTo>
                <a:lnTo>
                  <a:pt x="598" y="988"/>
                </a:lnTo>
                <a:lnTo>
                  <a:pt x="585" y="1001"/>
                </a:lnTo>
                <a:lnTo>
                  <a:pt x="572" y="1001"/>
                </a:lnTo>
                <a:lnTo>
                  <a:pt x="560" y="1014"/>
                </a:lnTo>
                <a:lnTo>
                  <a:pt x="547" y="1014"/>
                </a:lnTo>
                <a:lnTo>
                  <a:pt x="521" y="1014"/>
                </a:lnTo>
                <a:lnTo>
                  <a:pt x="509" y="1001"/>
                </a:lnTo>
                <a:lnTo>
                  <a:pt x="496" y="975"/>
                </a:lnTo>
                <a:lnTo>
                  <a:pt x="483" y="950"/>
                </a:lnTo>
                <a:lnTo>
                  <a:pt x="471" y="912"/>
                </a:lnTo>
                <a:lnTo>
                  <a:pt x="458" y="887"/>
                </a:lnTo>
                <a:lnTo>
                  <a:pt x="432" y="849"/>
                </a:lnTo>
                <a:lnTo>
                  <a:pt x="394" y="823"/>
                </a:lnTo>
                <a:lnTo>
                  <a:pt x="369" y="798"/>
                </a:lnTo>
                <a:lnTo>
                  <a:pt x="343" y="785"/>
                </a:lnTo>
                <a:lnTo>
                  <a:pt x="331" y="760"/>
                </a:lnTo>
                <a:lnTo>
                  <a:pt x="331" y="747"/>
                </a:lnTo>
                <a:lnTo>
                  <a:pt x="343" y="747"/>
                </a:lnTo>
                <a:lnTo>
                  <a:pt x="356" y="747"/>
                </a:lnTo>
                <a:lnTo>
                  <a:pt x="369" y="747"/>
                </a:lnTo>
                <a:lnTo>
                  <a:pt x="394" y="747"/>
                </a:lnTo>
                <a:lnTo>
                  <a:pt x="407" y="747"/>
                </a:lnTo>
                <a:lnTo>
                  <a:pt x="445" y="760"/>
                </a:lnTo>
                <a:lnTo>
                  <a:pt x="483" y="760"/>
                </a:lnTo>
                <a:lnTo>
                  <a:pt x="496" y="760"/>
                </a:lnTo>
                <a:lnTo>
                  <a:pt x="509" y="760"/>
                </a:lnTo>
                <a:lnTo>
                  <a:pt x="521" y="760"/>
                </a:lnTo>
                <a:lnTo>
                  <a:pt x="521" y="747"/>
                </a:lnTo>
                <a:lnTo>
                  <a:pt x="534" y="735"/>
                </a:lnTo>
                <a:lnTo>
                  <a:pt x="547" y="722"/>
                </a:lnTo>
                <a:lnTo>
                  <a:pt x="547" y="697"/>
                </a:lnTo>
                <a:lnTo>
                  <a:pt x="560" y="684"/>
                </a:lnTo>
                <a:lnTo>
                  <a:pt x="560" y="659"/>
                </a:lnTo>
                <a:lnTo>
                  <a:pt x="560" y="633"/>
                </a:lnTo>
                <a:lnTo>
                  <a:pt x="572" y="583"/>
                </a:lnTo>
                <a:lnTo>
                  <a:pt x="585" y="519"/>
                </a:lnTo>
                <a:lnTo>
                  <a:pt x="585" y="456"/>
                </a:lnTo>
                <a:lnTo>
                  <a:pt x="585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583873" y="1956118"/>
            <a:ext cx="153987" cy="160337"/>
          </a:xfrm>
          <a:custGeom>
            <a:avLst/>
            <a:gdLst>
              <a:gd name="txL" fmla="*/ 0 w 241"/>
              <a:gd name="txT" fmla="*/ 0 h 253"/>
              <a:gd name="txR" fmla="*/ 241 w 241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253">
                <a:moveTo>
                  <a:pt x="165" y="50"/>
                </a:moveTo>
                <a:lnTo>
                  <a:pt x="178" y="63"/>
                </a:lnTo>
                <a:lnTo>
                  <a:pt x="203" y="76"/>
                </a:lnTo>
                <a:lnTo>
                  <a:pt x="216" y="88"/>
                </a:lnTo>
                <a:lnTo>
                  <a:pt x="229" y="101"/>
                </a:lnTo>
                <a:lnTo>
                  <a:pt x="241" y="114"/>
                </a:lnTo>
                <a:lnTo>
                  <a:pt x="241" y="139"/>
                </a:lnTo>
                <a:lnTo>
                  <a:pt x="241" y="152"/>
                </a:lnTo>
                <a:lnTo>
                  <a:pt x="241" y="177"/>
                </a:lnTo>
                <a:lnTo>
                  <a:pt x="229" y="202"/>
                </a:lnTo>
                <a:lnTo>
                  <a:pt x="216" y="228"/>
                </a:lnTo>
                <a:lnTo>
                  <a:pt x="203" y="240"/>
                </a:lnTo>
                <a:lnTo>
                  <a:pt x="203" y="253"/>
                </a:lnTo>
                <a:lnTo>
                  <a:pt x="190" y="253"/>
                </a:lnTo>
                <a:lnTo>
                  <a:pt x="178" y="253"/>
                </a:lnTo>
                <a:lnTo>
                  <a:pt x="165" y="240"/>
                </a:lnTo>
                <a:lnTo>
                  <a:pt x="152" y="228"/>
                </a:lnTo>
                <a:lnTo>
                  <a:pt x="127" y="215"/>
                </a:lnTo>
                <a:lnTo>
                  <a:pt x="114" y="190"/>
                </a:lnTo>
                <a:lnTo>
                  <a:pt x="89" y="164"/>
                </a:lnTo>
                <a:lnTo>
                  <a:pt x="76" y="139"/>
                </a:lnTo>
                <a:lnTo>
                  <a:pt x="51" y="126"/>
                </a:lnTo>
                <a:lnTo>
                  <a:pt x="38" y="101"/>
                </a:lnTo>
                <a:lnTo>
                  <a:pt x="25" y="76"/>
                </a:lnTo>
                <a:lnTo>
                  <a:pt x="12" y="63"/>
                </a:lnTo>
                <a:lnTo>
                  <a:pt x="12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12"/>
                </a:lnTo>
                <a:lnTo>
                  <a:pt x="25" y="0"/>
                </a:lnTo>
                <a:lnTo>
                  <a:pt x="51" y="0"/>
                </a:lnTo>
                <a:lnTo>
                  <a:pt x="76" y="12"/>
                </a:lnTo>
                <a:lnTo>
                  <a:pt x="101" y="25"/>
                </a:lnTo>
                <a:lnTo>
                  <a:pt x="127" y="38"/>
                </a:lnTo>
                <a:lnTo>
                  <a:pt x="165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220335" y="2680018"/>
            <a:ext cx="742950" cy="185737"/>
          </a:xfrm>
          <a:custGeom>
            <a:avLst/>
            <a:gdLst>
              <a:gd name="txL" fmla="*/ 0 w 1171"/>
              <a:gd name="txT" fmla="*/ 0 h 291"/>
              <a:gd name="txR" fmla="*/ 1171 w 1171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1" h="291">
                <a:moveTo>
                  <a:pt x="1171" y="127"/>
                </a:moveTo>
                <a:lnTo>
                  <a:pt x="1171" y="127"/>
                </a:lnTo>
                <a:lnTo>
                  <a:pt x="1158" y="139"/>
                </a:lnTo>
                <a:lnTo>
                  <a:pt x="1145" y="139"/>
                </a:lnTo>
                <a:lnTo>
                  <a:pt x="1132" y="152"/>
                </a:lnTo>
                <a:lnTo>
                  <a:pt x="1107" y="152"/>
                </a:lnTo>
                <a:lnTo>
                  <a:pt x="1082" y="152"/>
                </a:lnTo>
                <a:lnTo>
                  <a:pt x="1056" y="165"/>
                </a:lnTo>
                <a:lnTo>
                  <a:pt x="1018" y="165"/>
                </a:lnTo>
                <a:lnTo>
                  <a:pt x="929" y="165"/>
                </a:lnTo>
                <a:lnTo>
                  <a:pt x="853" y="165"/>
                </a:lnTo>
                <a:lnTo>
                  <a:pt x="776" y="165"/>
                </a:lnTo>
                <a:lnTo>
                  <a:pt x="700" y="177"/>
                </a:lnTo>
                <a:lnTo>
                  <a:pt x="624" y="177"/>
                </a:lnTo>
                <a:lnTo>
                  <a:pt x="534" y="203"/>
                </a:lnTo>
                <a:lnTo>
                  <a:pt x="445" y="215"/>
                </a:lnTo>
                <a:lnTo>
                  <a:pt x="356" y="241"/>
                </a:lnTo>
                <a:lnTo>
                  <a:pt x="305" y="253"/>
                </a:lnTo>
                <a:lnTo>
                  <a:pt x="267" y="266"/>
                </a:lnTo>
                <a:lnTo>
                  <a:pt x="229" y="279"/>
                </a:lnTo>
                <a:lnTo>
                  <a:pt x="191" y="279"/>
                </a:lnTo>
                <a:lnTo>
                  <a:pt x="166" y="291"/>
                </a:lnTo>
                <a:lnTo>
                  <a:pt x="153" y="291"/>
                </a:lnTo>
                <a:lnTo>
                  <a:pt x="140" y="291"/>
                </a:lnTo>
                <a:lnTo>
                  <a:pt x="127" y="291"/>
                </a:lnTo>
                <a:lnTo>
                  <a:pt x="115" y="291"/>
                </a:lnTo>
                <a:lnTo>
                  <a:pt x="102" y="279"/>
                </a:lnTo>
                <a:lnTo>
                  <a:pt x="76" y="266"/>
                </a:lnTo>
                <a:lnTo>
                  <a:pt x="64" y="241"/>
                </a:lnTo>
                <a:lnTo>
                  <a:pt x="38" y="215"/>
                </a:lnTo>
                <a:lnTo>
                  <a:pt x="13" y="203"/>
                </a:lnTo>
                <a:lnTo>
                  <a:pt x="13" y="177"/>
                </a:lnTo>
                <a:lnTo>
                  <a:pt x="0" y="165"/>
                </a:lnTo>
                <a:lnTo>
                  <a:pt x="13" y="165"/>
                </a:lnTo>
                <a:lnTo>
                  <a:pt x="26" y="165"/>
                </a:lnTo>
                <a:lnTo>
                  <a:pt x="51" y="152"/>
                </a:lnTo>
                <a:lnTo>
                  <a:pt x="64" y="152"/>
                </a:lnTo>
                <a:lnTo>
                  <a:pt x="89" y="152"/>
                </a:lnTo>
                <a:lnTo>
                  <a:pt x="115" y="152"/>
                </a:lnTo>
                <a:lnTo>
                  <a:pt x="140" y="139"/>
                </a:lnTo>
                <a:lnTo>
                  <a:pt x="178" y="139"/>
                </a:lnTo>
                <a:lnTo>
                  <a:pt x="216" y="139"/>
                </a:lnTo>
                <a:lnTo>
                  <a:pt x="242" y="127"/>
                </a:lnTo>
                <a:lnTo>
                  <a:pt x="293" y="127"/>
                </a:lnTo>
                <a:lnTo>
                  <a:pt x="331" y="114"/>
                </a:lnTo>
                <a:lnTo>
                  <a:pt x="369" y="101"/>
                </a:lnTo>
                <a:lnTo>
                  <a:pt x="420" y="101"/>
                </a:lnTo>
                <a:lnTo>
                  <a:pt x="471" y="89"/>
                </a:lnTo>
                <a:lnTo>
                  <a:pt x="522" y="76"/>
                </a:lnTo>
                <a:lnTo>
                  <a:pt x="573" y="63"/>
                </a:lnTo>
                <a:lnTo>
                  <a:pt x="624" y="63"/>
                </a:lnTo>
                <a:lnTo>
                  <a:pt x="662" y="51"/>
                </a:lnTo>
                <a:lnTo>
                  <a:pt x="713" y="38"/>
                </a:lnTo>
                <a:lnTo>
                  <a:pt x="751" y="38"/>
                </a:lnTo>
                <a:lnTo>
                  <a:pt x="789" y="25"/>
                </a:lnTo>
                <a:lnTo>
                  <a:pt x="814" y="25"/>
                </a:lnTo>
                <a:lnTo>
                  <a:pt x="853" y="25"/>
                </a:lnTo>
                <a:lnTo>
                  <a:pt x="878" y="13"/>
                </a:lnTo>
                <a:lnTo>
                  <a:pt x="903" y="13"/>
                </a:lnTo>
                <a:lnTo>
                  <a:pt x="929" y="13"/>
                </a:lnTo>
                <a:lnTo>
                  <a:pt x="942" y="13"/>
                </a:lnTo>
                <a:lnTo>
                  <a:pt x="967" y="0"/>
                </a:lnTo>
                <a:lnTo>
                  <a:pt x="980" y="0"/>
                </a:lnTo>
                <a:lnTo>
                  <a:pt x="992" y="0"/>
                </a:lnTo>
                <a:lnTo>
                  <a:pt x="1018" y="0"/>
                </a:lnTo>
                <a:lnTo>
                  <a:pt x="1056" y="13"/>
                </a:lnTo>
                <a:lnTo>
                  <a:pt x="1082" y="25"/>
                </a:lnTo>
                <a:lnTo>
                  <a:pt x="1120" y="38"/>
                </a:lnTo>
                <a:lnTo>
                  <a:pt x="1145" y="63"/>
                </a:lnTo>
                <a:lnTo>
                  <a:pt x="1158" y="89"/>
                </a:lnTo>
                <a:lnTo>
                  <a:pt x="1171" y="101"/>
                </a:lnTo>
                <a:lnTo>
                  <a:pt x="1171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4913948" y="2132330"/>
            <a:ext cx="403225" cy="138113"/>
          </a:xfrm>
          <a:custGeom>
            <a:avLst/>
            <a:gdLst>
              <a:gd name="txL" fmla="*/ 0 w 636"/>
              <a:gd name="txT" fmla="*/ 0 h 216"/>
              <a:gd name="txR" fmla="*/ 636 w 636"/>
              <a:gd name="txB" fmla="*/ 216 h 21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36" h="216">
                <a:moveTo>
                  <a:pt x="0" y="152"/>
                </a:moveTo>
                <a:lnTo>
                  <a:pt x="51" y="140"/>
                </a:lnTo>
                <a:lnTo>
                  <a:pt x="101" y="114"/>
                </a:lnTo>
                <a:lnTo>
                  <a:pt x="152" y="102"/>
                </a:lnTo>
                <a:lnTo>
                  <a:pt x="191" y="89"/>
                </a:lnTo>
                <a:lnTo>
                  <a:pt x="229" y="76"/>
                </a:lnTo>
                <a:lnTo>
                  <a:pt x="267" y="64"/>
                </a:lnTo>
                <a:lnTo>
                  <a:pt x="305" y="51"/>
                </a:lnTo>
                <a:lnTo>
                  <a:pt x="343" y="38"/>
                </a:lnTo>
                <a:lnTo>
                  <a:pt x="369" y="26"/>
                </a:lnTo>
                <a:lnTo>
                  <a:pt x="407" y="26"/>
                </a:lnTo>
                <a:lnTo>
                  <a:pt x="432" y="13"/>
                </a:lnTo>
                <a:lnTo>
                  <a:pt x="458" y="13"/>
                </a:lnTo>
                <a:lnTo>
                  <a:pt x="496" y="0"/>
                </a:lnTo>
                <a:lnTo>
                  <a:pt x="534" y="0"/>
                </a:lnTo>
                <a:lnTo>
                  <a:pt x="559" y="0"/>
                </a:lnTo>
                <a:lnTo>
                  <a:pt x="572" y="0"/>
                </a:lnTo>
                <a:lnTo>
                  <a:pt x="598" y="0"/>
                </a:lnTo>
                <a:lnTo>
                  <a:pt x="610" y="13"/>
                </a:lnTo>
                <a:lnTo>
                  <a:pt x="623" y="13"/>
                </a:lnTo>
                <a:lnTo>
                  <a:pt x="623" y="26"/>
                </a:lnTo>
                <a:lnTo>
                  <a:pt x="636" y="26"/>
                </a:lnTo>
                <a:lnTo>
                  <a:pt x="636" y="38"/>
                </a:lnTo>
                <a:lnTo>
                  <a:pt x="636" y="51"/>
                </a:lnTo>
                <a:lnTo>
                  <a:pt x="623" y="51"/>
                </a:lnTo>
                <a:lnTo>
                  <a:pt x="610" y="64"/>
                </a:lnTo>
                <a:lnTo>
                  <a:pt x="598" y="76"/>
                </a:lnTo>
                <a:lnTo>
                  <a:pt x="572" y="76"/>
                </a:lnTo>
                <a:lnTo>
                  <a:pt x="547" y="89"/>
                </a:lnTo>
                <a:lnTo>
                  <a:pt x="509" y="102"/>
                </a:lnTo>
                <a:lnTo>
                  <a:pt x="470" y="114"/>
                </a:lnTo>
                <a:lnTo>
                  <a:pt x="394" y="140"/>
                </a:lnTo>
                <a:lnTo>
                  <a:pt x="318" y="152"/>
                </a:lnTo>
                <a:lnTo>
                  <a:pt x="254" y="178"/>
                </a:lnTo>
                <a:lnTo>
                  <a:pt x="203" y="190"/>
                </a:lnTo>
                <a:lnTo>
                  <a:pt x="152" y="203"/>
                </a:lnTo>
                <a:lnTo>
                  <a:pt x="114" y="216"/>
                </a:lnTo>
                <a:lnTo>
                  <a:pt x="89" y="216"/>
                </a:lnTo>
                <a:lnTo>
                  <a:pt x="76" y="216"/>
                </a:lnTo>
                <a:lnTo>
                  <a:pt x="51" y="203"/>
                </a:lnTo>
                <a:lnTo>
                  <a:pt x="38" y="190"/>
                </a:lnTo>
                <a:lnTo>
                  <a:pt x="25" y="178"/>
                </a:lnTo>
                <a:lnTo>
                  <a:pt x="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4937760" y="2341880"/>
            <a:ext cx="339725" cy="104775"/>
          </a:xfrm>
          <a:custGeom>
            <a:avLst/>
            <a:gdLst>
              <a:gd name="txL" fmla="*/ 0 w 534"/>
              <a:gd name="txT" fmla="*/ 0 h 165"/>
              <a:gd name="txR" fmla="*/ 534 w 534"/>
              <a:gd name="txB" fmla="*/ 165 h 1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65">
                <a:moveTo>
                  <a:pt x="318" y="114"/>
                </a:moveTo>
                <a:lnTo>
                  <a:pt x="267" y="127"/>
                </a:lnTo>
                <a:lnTo>
                  <a:pt x="216" y="139"/>
                </a:lnTo>
                <a:lnTo>
                  <a:pt x="178" y="152"/>
                </a:lnTo>
                <a:lnTo>
                  <a:pt x="140" y="152"/>
                </a:lnTo>
                <a:lnTo>
                  <a:pt x="114" y="152"/>
                </a:lnTo>
                <a:lnTo>
                  <a:pt x="89" y="165"/>
                </a:lnTo>
                <a:lnTo>
                  <a:pt x="76" y="165"/>
                </a:lnTo>
                <a:lnTo>
                  <a:pt x="63" y="165"/>
                </a:lnTo>
                <a:lnTo>
                  <a:pt x="38" y="165"/>
                </a:lnTo>
                <a:lnTo>
                  <a:pt x="25" y="152"/>
                </a:lnTo>
                <a:lnTo>
                  <a:pt x="13" y="127"/>
                </a:lnTo>
                <a:lnTo>
                  <a:pt x="0" y="101"/>
                </a:lnTo>
                <a:lnTo>
                  <a:pt x="76" y="76"/>
                </a:lnTo>
                <a:lnTo>
                  <a:pt x="140" y="51"/>
                </a:lnTo>
                <a:lnTo>
                  <a:pt x="203" y="38"/>
                </a:lnTo>
                <a:lnTo>
                  <a:pt x="267" y="25"/>
                </a:lnTo>
                <a:lnTo>
                  <a:pt x="318" y="12"/>
                </a:lnTo>
                <a:lnTo>
                  <a:pt x="369" y="0"/>
                </a:lnTo>
                <a:lnTo>
                  <a:pt x="407" y="0"/>
                </a:lnTo>
                <a:lnTo>
                  <a:pt x="432" y="0"/>
                </a:lnTo>
                <a:lnTo>
                  <a:pt x="458" y="0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1" y="12"/>
                </a:lnTo>
                <a:lnTo>
                  <a:pt x="534" y="12"/>
                </a:lnTo>
                <a:lnTo>
                  <a:pt x="534" y="25"/>
                </a:lnTo>
                <a:lnTo>
                  <a:pt x="534" y="38"/>
                </a:lnTo>
                <a:lnTo>
                  <a:pt x="521" y="51"/>
                </a:lnTo>
                <a:lnTo>
                  <a:pt x="509" y="63"/>
                </a:lnTo>
                <a:lnTo>
                  <a:pt x="483" y="63"/>
                </a:lnTo>
                <a:lnTo>
                  <a:pt x="445" y="76"/>
                </a:lnTo>
                <a:lnTo>
                  <a:pt x="407" y="89"/>
                </a:lnTo>
                <a:lnTo>
                  <a:pt x="369" y="101"/>
                </a:lnTo>
                <a:lnTo>
                  <a:pt x="318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4937760" y="2503805"/>
            <a:ext cx="339725" cy="104775"/>
          </a:xfrm>
          <a:custGeom>
            <a:avLst/>
            <a:gdLst>
              <a:gd name="txL" fmla="*/ 0 w 534"/>
              <a:gd name="txT" fmla="*/ 0 h 165"/>
              <a:gd name="txR" fmla="*/ 534 w 534"/>
              <a:gd name="txB" fmla="*/ 165 h 1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65">
                <a:moveTo>
                  <a:pt x="356" y="114"/>
                </a:moveTo>
                <a:lnTo>
                  <a:pt x="318" y="127"/>
                </a:lnTo>
                <a:lnTo>
                  <a:pt x="280" y="140"/>
                </a:lnTo>
                <a:lnTo>
                  <a:pt x="254" y="140"/>
                </a:lnTo>
                <a:lnTo>
                  <a:pt x="216" y="152"/>
                </a:lnTo>
                <a:lnTo>
                  <a:pt x="203" y="152"/>
                </a:lnTo>
                <a:lnTo>
                  <a:pt x="178" y="165"/>
                </a:lnTo>
                <a:lnTo>
                  <a:pt x="153" y="165"/>
                </a:lnTo>
                <a:lnTo>
                  <a:pt x="140" y="165"/>
                </a:lnTo>
                <a:lnTo>
                  <a:pt x="89" y="165"/>
                </a:lnTo>
                <a:lnTo>
                  <a:pt x="76" y="152"/>
                </a:lnTo>
                <a:lnTo>
                  <a:pt x="51" y="152"/>
                </a:lnTo>
                <a:lnTo>
                  <a:pt x="38" y="152"/>
                </a:lnTo>
                <a:lnTo>
                  <a:pt x="25" y="140"/>
                </a:lnTo>
                <a:lnTo>
                  <a:pt x="13" y="127"/>
                </a:lnTo>
                <a:lnTo>
                  <a:pt x="0" y="102"/>
                </a:lnTo>
                <a:lnTo>
                  <a:pt x="76" y="76"/>
                </a:lnTo>
                <a:lnTo>
                  <a:pt x="140" y="51"/>
                </a:lnTo>
                <a:lnTo>
                  <a:pt x="203" y="38"/>
                </a:lnTo>
                <a:lnTo>
                  <a:pt x="267" y="26"/>
                </a:lnTo>
                <a:lnTo>
                  <a:pt x="318" y="13"/>
                </a:lnTo>
                <a:lnTo>
                  <a:pt x="369" y="0"/>
                </a:lnTo>
                <a:lnTo>
                  <a:pt x="407" y="0"/>
                </a:lnTo>
                <a:lnTo>
                  <a:pt x="432" y="0"/>
                </a:lnTo>
                <a:lnTo>
                  <a:pt x="458" y="0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1" y="0"/>
                </a:lnTo>
                <a:lnTo>
                  <a:pt x="534" y="13"/>
                </a:lnTo>
                <a:lnTo>
                  <a:pt x="534" y="26"/>
                </a:lnTo>
                <a:lnTo>
                  <a:pt x="521" y="38"/>
                </a:lnTo>
                <a:lnTo>
                  <a:pt x="509" y="51"/>
                </a:lnTo>
                <a:lnTo>
                  <a:pt x="496" y="64"/>
                </a:lnTo>
                <a:lnTo>
                  <a:pt x="471" y="76"/>
                </a:lnTo>
                <a:lnTo>
                  <a:pt x="432" y="89"/>
                </a:lnTo>
                <a:lnTo>
                  <a:pt x="407" y="102"/>
                </a:lnTo>
                <a:lnTo>
                  <a:pt x="356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4" name="Freeform 58"/>
          <p:cNvSpPr/>
          <p:nvPr/>
        </p:nvSpPr>
        <p:spPr>
          <a:xfrm>
            <a:off x="4759960" y="1683068"/>
            <a:ext cx="630238" cy="233362"/>
          </a:xfrm>
          <a:custGeom>
            <a:avLst/>
            <a:gdLst>
              <a:gd name="txL" fmla="*/ 0 w 992"/>
              <a:gd name="txT" fmla="*/ 0 h 367"/>
              <a:gd name="txR" fmla="*/ 992 w 992"/>
              <a:gd name="txB" fmla="*/ 367 h 36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367">
                <a:moveTo>
                  <a:pt x="687" y="253"/>
                </a:moveTo>
                <a:lnTo>
                  <a:pt x="700" y="228"/>
                </a:lnTo>
                <a:lnTo>
                  <a:pt x="700" y="215"/>
                </a:lnTo>
                <a:lnTo>
                  <a:pt x="712" y="177"/>
                </a:lnTo>
                <a:lnTo>
                  <a:pt x="725" y="165"/>
                </a:lnTo>
                <a:lnTo>
                  <a:pt x="712" y="139"/>
                </a:lnTo>
                <a:lnTo>
                  <a:pt x="700" y="139"/>
                </a:lnTo>
                <a:lnTo>
                  <a:pt x="674" y="139"/>
                </a:lnTo>
                <a:lnTo>
                  <a:pt x="649" y="152"/>
                </a:lnTo>
                <a:lnTo>
                  <a:pt x="611" y="165"/>
                </a:lnTo>
                <a:lnTo>
                  <a:pt x="572" y="165"/>
                </a:lnTo>
                <a:lnTo>
                  <a:pt x="522" y="177"/>
                </a:lnTo>
                <a:lnTo>
                  <a:pt x="471" y="190"/>
                </a:lnTo>
                <a:lnTo>
                  <a:pt x="356" y="215"/>
                </a:lnTo>
                <a:lnTo>
                  <a:pt x="229" y="241"/>
                </a:lnTo>
                <a:lnTo>
                  <a:pt x="114" y="266"/>
                </a:lnTo>
                <a:lnTo>
                  <a:pt x="0" y="279"/>
                </a:lnTo>
                <a:lnTo>
                  <a:pt x="13" y="190"/>
                </a:lnTo>
                <a:lnTo>
                  <a:pt x="127" y="177"/>
                </a:lnTo>
                <a:lnTo>
                  <a:pt x="254" y="165"/>
                </a:lnTo>
                <a:lnTo>
                  <a:pt x="369" y="139"/>
                </a:lnTo>
                <a:lnTo>
                  <a:pt x="483" y="114"/>
                </a:lnTo>
                <a:lnTo>
                  <a:pt x="534" y="101"/>
                </a:lnTo>
                <a:lnTo>
                  <a:pt x="572" y="88"/>
                </a:lnTo>
                <a:lnTo>
                  <a:pt x="611" y="76"/>
                </a:lnTo>
                <a:lnTo>
                  <a:pt x="636" y="63"/>
                </a:lnTo>
                <a:lnTo>
                  <a:pt x="674" y="50"/>
                </a:lnTo>
                <a:lnTo>
                  <a:pt x="700" y="38"/>
                </a:lnTo>
                <a:lnTo>
                  <a:pt x="712" y="25"/>
                </a:lnTo>
                <a:lnTo>
                  <a:pt x="725" y="25"/>
                </a:lnTo>
                <a:lnTo>
                  <a:pt x="751" y="12"/>
                </a:lnTo>
                <a:lnTo>
                  <a:pt x="776" y="12"/>
                </a:lnTo>
                <a:lnTo>
                  <a:pt x="789" y="0"/>
                </a:lnTo>
                <a:lnTo>
                  <a:pt x="801" y="0"/>
                </a:lnTo>
                <a:lnTo>
                  <a:pt x="814" y="12"/>
                </a:lnTo>
                <a:lnTo>
                  <a:pt x="827" y="25"/>
                </a:lnTo>
                <a:lnTo>
                  <a:pt x="840" y="25"/>
                </a:lnTo>
                <a:lnTo>
                  <a:pt x="865" y="50"/>
                </a:lnTo>
                <a:lnTo>
                  <a:pt x="903" y="76"/>
                </a:lnTo>
                <a:lnTo>
                  <a:pt x="929" y="88"/>
                </a:lnTo>
                <a:lnTo>
                  <a:pt x="941" y="101"/>
                </a:lnTo>
                <a:lnTo>
                  <a:pt x="967" y="114"/>
                </a:lnTo>
                <a:lnTo>
                  <a:pt x="980" y="126"/>
                </a:lnTo>
                <a:lnTo>
                  <a:pt x="980" y="139"/>
                </a:lnTo>
                <a:lnTo>
                  <a:pt x="992" y="139"/>
                </a:lnTo>
                <a:lnTo>
                  <a:pt x="992" y="152"/>
                </a:lnTo>
                <a:lnTo>
                  <a:pt x="992" y="177"/>
                </a:lnTo>
                <a:lnTo>
                  <a:pt x="980" y="190"/>
                </a:lnTo>
                <a:lnTo>
                  <a:pt x="954" y="190"/>
                </a:lnTo>
                <a:lnTo>
                  <a:pt x="929" y="203"/>
                </a:lnTo>
                <a:lnTo>
                  <a:pt x="891" y="215"/>
                </a:lnTo>
                <a:lnTo>
                  <a:pt x="852" y="241"/>
                </a:lnTo>
                <a:lnTo>
                  <a:pt x="827" y="253"/>
                </a:lnTo>
                <a:lnTo>
                  <a:pt x="801" y="266"/>
                </a:lnTo>
                <a:lnTo>
                  <a:pt x="789" y="279"/>
                </a:lnTo>
                <a:lnTo>
                  <a:pt x="763" y="304"/>
                </a:lnTo>
                <a:lnTo>
                  <a:pt x="738" y="317"/>
                </a:lnTo>
                <a:lnTo>
                  <a:pt x="725" y="342"/>
                </a:lnTo>
                <a:lnTo>
                  <a:pt x="712" y="355"/>
                </a:lnTo>
                <a:lnTo>
                  <a:pt x="700" y="355"/>
                </a:lnTo>
                <a:lnTo>
                  <a:pt x="687" y="367"/>
                </a:lnTo>
                <a:lnTo>
                  <a:pt x="674" y="367"/>
                </a:lnTo>
                <a:lnTo>
                  <a:pt x="662" y="367"/>
                </a:lnTo>
                <a:lnTo>
                  <a:pt x="662" y="342"/>
                </a:lnTo>
                <a:lnTo>
                  <a:pt x="662" y="329"/>
                </a:lnTo>
                <a:lnTo>
                  <a:pt x="674" y="291"/>
                </a:lnTo>
                <a:lnTo>
                  <a:pt x="687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6" name="Freeform 60"/>
          <p:cNvSpPr/>
          <p:nvPr/>
        </p:nvSpPr>
        <p:spPr>
          <a:xfrm>
            <a:off x="5390198" y="1803718"/>
            <a:ext cx="792162" cy="1431925"/>
          </a:xfrm>
          <a:custGeom>
            <a:avLst/>
            <a:gdLst>
              <a:gd name="txL" fmla="*/ 0 w 1247"/>
              <a:gd name="txT" fmla="*/ 0 h 2255"/>
              <a:gd name="txR" fmla="*/ 1247 w 1247"/>
              <a:gd name="txB" fmla="*/ 2255 h 22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47" h="2255">
                <a:moveTo>
                  <a:pt x="738" y="1901"/>
                </a:moveTo>
                <a:lnTo>
                  <a:pt x="764" y="1913"/>
                </a:lnTo>
                <a:lnTo>
                  <a:pt x="789" y="1913"/>
                </a:lnTo>
                <a:lnTo>
                  <a:pt x="815" y="1913"/>
                </a:lnTo>
                <a:lnTo>
                  <a:pt x="827" y="1913"/>
                </a:lnTo>
                <a:lnTo>
                  <a:pt x="853" y="1913"/>
                </a:lnTo>
                <a:lnTo>
                  <a:pt x="865" y="1901"/>
                </a:lnTo>
                <a:lnTo>
                  <a:pt x="878" y="1888"/>
                </a:lnTo>
                <a:lnTo>
                  <a:pt x="891" y="1875"/>
                </a:lnTo>
                <a:lnTo>
                  <a:pt x="904" y="1863"/>
                </a:lnTo>
                <a:lnTo>
                  <a:pt x="916" y="1837"/>
                </a:lnTo>
                <a:lnTo>
                  <a:pt x="929" y="1812"/>
                </a:lnTo>
                <a:lnTo>
                  <a:pt x="942" y="1786"/>
                </a:lnTo>
                <a:lnTo>
                  <a:pt x="954" y="1748"/>
                </a:lnTo>
                <a:lnTo>
                  <a:pt x="967" y="1710"/>
                </a:lnTo>
                <a:lnTo>
                  <a:pt x="967" y="1660"/>
                </a:lnTo>
                <a:lnTo>
                  <a:pt x="980" y="1596"/>
                </a:lnTo>
                <a:lnTo>
                  <a:pt x="993" y="1546"/>
                </a:lnTo>
                <a:lnTo>
                  <a:pt x="1005" y="1495"/>
                </a:lnTo>
                <a:lnTo>
                  <a:pt x="1005" y="1457"/>
                </a:lnTo>
                <a:lnTo>
                  <a:pt x="1005" y="1419"/>
                </a:lnTo>
                <a:lnTo>
                  <a:pt x="1018" y="1381"/>
                </a:lnTo>
                <a:lnTo>
                  <a:pt x="1018" y="1343"/>
                </a:lnTo>
                <a:lnTo>
                  <a:pt x="1018" y="1318"/>
                </a:lnTo>
                <a:lnTo>
                  <a:pt x="1018" y="1292"/>
                </a:lnTo>
                <a:lnTo>
                  <a:pt x="1018" y="1242"/>
                </a:lnTo>
                <a:lnTo>
                  <a:pt x="1005" y="1204"/>
                </a:lnTo>
                <a:lnTo>
                  <a:pt x="1005" y="1178"/>
                </a:lnTo>
                <a:lnTo>
                  <a:pt x="980" y="1140"/>
                </a:lnTo>
                <a:lnTo>
                  <a:pt x="967" y="1128"/>
                </a:lnTo>
                <a:lnTo>
                  <a:pt x="942" y="1102"/>
                </a:lnTo>
                <a:lnTo>
                  <a:pt x="916" y="1102"/>
                </a:lnTo>
                <a:lnTo>
                  <a:pt x="878" y="1102"/>
                </a:lnTo>
                <a:lnTo>
                  <a:pt x="865" y="1102"/>
                </a:lnTo>
                <a:lnTo>
                  <a:pt x="840" y="1102"/>
                </a:lnTo>
                <a:lnTo>
                  <a:pt x="815" y="1102"/>
                </a:lnTo>
                <a:lnTo>
                  <a:pt x="776" y="1102"/>
                </a:lnTo>
                <a:lnTo>
                  <a:pt x="738" y="1102"/>
                </a:lnTo>
                <a:lnTo>
                  <a:pt x="687" y="1115"/>
                </a:lnTo>
                <a:lnTo>
                  <a:pt x="649" y="1115"/>
                </a:lnTo>
                <a:lnTo>
                  <a:pt x="586" y="1115"/>
                </a:lnTo>
                <a:lnTo>
                  <a:pt x="535" y="1128"/>
                </a:lnTo>
                <a:lnTo>
                  <a:pt x="484" y="1140"/>
                </a:lnTo>
                <a:lnTo>
                  <a:pt x="433" y="1153"/>
                </a:lnTo>
                <a:lnTo>
                  <a:pt x="382" y="1153"/>
                </a:lnTo>
                <a:lnTo>
                  <a:pt x="344" y="1166"/>
                </a:lnTo>
                <a:lnTo>
                  <a:pt x="306" y="1178"/>
                </a:lnTo>
                <a:lnTo>
                  <a:pt x="267" y="1191"/>
                </a:lnTo>
                <a:lnTo>
                  <a:pt x="242" y="1204"/>
                </a:lnTo>
                <a:lnTo>
                  <a:pt x="217" y="1216"/>
                </a:lnTo>
                <a:lnTo>
                  <a:pt x="191" y="1229"/>
                </a:lnTo>
                <a:lnTo>
                  <a:pt x="166" y="1242"/>
                </a:lnTo>
                <a:lnTo>
                  <a:pt x="140" y="1242"/>
                </a:lnTo>
                <a:lnTo>
                  <a:pt x="128" y="1254"/>
                </a:lnTo>
                <a:lnTo>
                  <a:pt x="115" y="1254"/>
                </a:lnTo>
                <a:lnTo>
                  <a:pt x="102" y="1254"/>
                </a:lnTo>
                <a:lnTo>
                  <a:pt x="102" y="1267"/>
                </a:lnTo>
                <a:lnTo>
                  <a:pt x="89" y="1267"/>
                </a:lnTo>
                <a:lnTo>
                  <a:pt x="77" y="1267"/>
                </a:lnTo>
                <a:lnTo>
                  <a:pt x="77" y="1254"/>
                </a:lnTo>
                <a:lnTo>
                  <a:pt x="51" y="1242"/>
                </a:lnTo>
                <a:lnTo>
                  <a:pt x="38" y="1216"/>
                </a:lnTo>
                <a:lnTo>
                  <a:pt x="26" y="1191"/>
                </a:lnTo>
                <a:lnTo>
                  <a:pt x="13" y="1166"/>
                </a:lnTo>
                <a:lnTo>
                  <a:pt x="13" y="1153"/>
                </a:lnTo>
                <a:lnTo>
                  <a:pt x="0" y="1128"/>
                </a:lnTo>
                <a:lnTo>
                  <a:pt x="13" y="1115"/>
                </a:lnTo>
                <a:lnTo>
                  <a:pt x="13" y="1102"/>
                </a:lnTo>
                <a:lnTo>
                  <a:pt x="26" y="1077"/>
                </a:lnTo>
                <a:lnTo>
                  <a:pt x="51" y="1052"/>
                </a:lnTo>
                <a:lnTo>
                  <a:pt x="51" y="1039"/>
                </a:lnTo>
                <a:lnTo>
                  <a:pt x="64" y="1026"/>
                </a:lnTo>
                <a:lnTo>
                  <a:pt x="64" y="1014"/>
                </a:lnTo>
                <a:lnTo>
                  <a:pt x="77" y="1001"/>
                </a:lnTo>
                <a:lnTo>
                  <a:pt x="77" y="976"/>
                </a:lnTo>
                <a:lnTo>
                  <a:pt x="77" y="963"/>
                </a:lnTo>
                <a:lnTo>
                  <a:pt x="89" y="938"/>
                </a:lnTo>
                <a:lnTo>
                  <a:pt x="89" y="912"/>
                </a:lnTo>
                <a:lnTo>
                  <a:pt x="89" y="874"/>
                </a:lnTo>
                <a:lnTo>
                  <a:pt x="89" y="849"/>
                </a:lnTo>
                <a:lnTo>
                  <a:pt x="89" y="811"/>
                </a:lnTo>
                <a:lnTo>
                  <a:pt x="89" y="773"/>
                </a:lnTo>
                <a:lnTo>
                  <a:pt x="89" y="735"/>
                </a:lnTo>
                <a:lnTo>
                  <a:pt x="89" y="684"/>
                </a:lnTo>
                <a:lnTo>
                  <a:pt x="102" y="646"/>
                </a:lnTo>
                <a:lnTo>
                  <a:pt x="102" y="595"/>
                </a:lnTo>
                <a:lnTo>
                  <a:pt x="102" y="545"/>
                </a:lnTo>
                <a:lnTo>
                  <a:pt x="89" y="494"/>
                </a:lnTo>
                <a:lnTo>
                  <a:pt x="89" y="443"/>
                </a:lnTo>
                <a:lnTo>
                  <a:pt x="89" y="405"/>
                </a:lnTo>
                <a:lnTo>
                  <a:pt x="89" y="367"/>
                </a:lnTo>
                <a:lnTo>
                  <a:pt x="89" y="329"/>
                </a:lnTo>
                <a:lnTo>
                  <a:pt x="89" y="291"/>
                </a:lnTo>
                <a:lnTo>
                  <a:pt x="89" y="266"/>
                </a:lnTo>
                <a:lnTo>
                  <a:pt x="89" y="241"/>
                </a:lnTo>
                <a:lnTo>
                  <a:pt x="89" y="215"/>
                </a:lnTo>
                <a:lnTo>
                  <a:pt x="89" y="190"/>
                </a:lnTo>
                <a:lnTo>
                  <a:pt x="77" y="165"/>
                </a:lnTo>
                <a:lnTo>
                  <a:pt x="77" y="152"/>
                </a:lnTo>
                <a:lnTo>
                  <a:pt x="77" y="139"/>
                </a:lnTo>
                <a:lnTo>
                  <a:pt x="77" y="127"/>
                </a:lnTo>
                <a:lnTo>
                  <a:pt x="77" y="114"/>
                </a:lnTo>
                <a:lnTo>
                  <a:pt x="64" y="89"/>
                </a:lnTo>
                <a:lnTo>
                  <a:pt x="51" y="63"/>
                </a:lnTo>
                <a:lnTo>
                  <a:pt x="51" y="38"/>
                </a:lnTo>
                <a:lnTo>
                  <a:pt x="64" y="13"/>
                </a:lnTo>
                <a:lnTo>
                  <a:pt x="77" y="0"/>
                </a:lnTo>
                <a:lnTo>
                  <a:pt x="89" y="0"/>
                </a:lnTo>
                <a:lnTo>
                  <a:pt x="102" y="0"/>
                </a:lnTo>
                <a:lnTo>
                  <a:pt x="128" y="0"/>
                </a:lnTo>
                <a:lnTo>
                  <a:pt x="153" y="0"/>
                </a:lnTo>
                <a:lnTo>
                  <a:pt x="178" y="0"/>
                </a:lnTo>
                <a:lnTo>
                  <a:pt x="217" y="0"/>
                </a:lnTo>
                <a:lnTo>
                  <a:pt x="217" y="76"/>
                </a:lnTo>
                <a:lnTo>
                  <a:pt x="217" y="139"/>
                </a:lnTo>
                <a:lnTo>
                  <a:pt x="217" y="203"/>
                </a:lnTo>
                <a:lnTo>
                  <a:pt x="217" y="266"/>
                </a:lnTo>
                <a:lnTo>
                  <a:pt x="217" y="329"/>
                </a:lnTo>
                <a:lnTo>
                  <a:pt x="217" y="380"/>
                </a:lnTo>
                <a:lnTo>
                  <a:pt x="217" y="443"/>
                </a:lnTo>
                <a:lnTo>
                  <a:pt x="217" y="494"/>
                </a:lnTo>
                <a:lnTo>
                  <a:pt x="217" y="545"/>
                </a:lnTo>
                <a:lnTo>
                  <a:pt x="217" y="583"/>
                </a:lnTo>
                <a:lnTo>
                  <a:pt x="217" y="633"/>
                </a:lnTo>
                <a:lnTo>
                  <a:pt x="217" y="671"/>
                </a:lnTo>
                <a:lnTo>
                  <a:pt x="217" y="709"/>
                </a:lnTo>
                <a:lnTo>
                  <a:pt x="217" y="747"/>
                </a:lnTo>
                <a:lnTo>
                  <a:pt x="217" y="773"/>
                </a:lnTo>
                <a:lnTo>
                  <a:pt x="204" y="811"/>
                </a:lnTo>
                <a:lnTo>
                  <a:pt x="204" y="861"/>
                </a:lnTo>
                <a:lnTo>
                  <a:pt x="204" y="912"/>
                </a:lnTo>
                <a:lnTo>
                  <a:pt x="204" y="950"/>
                </a:lnTo>
                <a:lnTo>
                  <a:pt x="204" y="988"/>
                </a:lnTo>
                <a:lnTo>
                  <a:pt x="204" y="1014"/>
                </a:lnTo>
                <a:lnTo>
                  <a:pt x="204" y="1039"/>
                </a:lnTo>
                <a:lnTo>
                  <a:pt x="204" y="1052"/>
                </a:lnTo>
                <a:lnTo>
                  <a:pt x="204" y="1064"/>
                </a:lnTo>
                <a:lnTo>
                  <a:pt x="217" y="1064"/>
                </a:lnTo>
                <a:lnTo>
                  <a:pt x="229" y="1064"/>
                </a:lnTo>
                <a:lnTo>
                  <a:pt x="242" y="1064"/>
                </a:lnTo>
                <a:lnTo>
                  <a:pt x="267" y="1064"/>
                </a:lnTo>
                <a:lnTo>
                  <a:pt x="293" y="1064"/>
                </a:lnTo>
                <a:lnTo>
                  <a:pt x="318" y="1064"/>
                </a:lnTo>
                <a:lnTo>
                  <a:pt x="357" y="1052"/>
                </a:lnTo>
                <a:lnTo>
                  <a:pt x="395" y="1052"/>
                </a:lnTo>
                <a:lnTo>
                  <a:pt x="496" y="1039"/>
                </a:lnTo>
                <a:lnTo>
                  <a:pt x="573" y="1026"/>
                </a:lnTo>
                <a:lnTo>
                  <a:pt x="662" y="1014"/>
                </a:lnTo>
                <a:lnTo>
                  <a:pt x="738" y="1001"/>
                </a:lnTo>
                <a:lnTo>
                  <a:pt x="776" y="1001"/>
                </a:lnTo>
                <a:lnTo>
                  <a:pt x="802" y="988"/>
                </a:lnTo>
                <a:lnTo>
                  <a:pt x="827" y="988"/>
                </a:lnTo>
                <a:lnTo>
                  <a:pt x="853" y="976"/>
                </a:lnTo>
                <a:lnTo>
                  <a:pt x="878" y="976"/>
                </a:lnTo>
                <a:lnTo>
                  <a:pt x="904" y="963"/>
                </a:lnTo>
                <a:lnTo>
                  <a:pt x="916" y="963"/>
                </a:lnTo>
                <a:lnTo>
                  <a:pt x="929" y="950"/>
                </a:lnTo>
                <a:lnTo>
                  <a:pt x="954" y="938"/>
                </a:lnTo>
                <a:lnTo>
                  <a:pt x="967" y="938"/>
                </a:lnTo>
                <a:lnTo>
                  <a:pt x="993" y="925"/>
                </a:lnTo>
                <a:lnTo>
                  <a:pt x="1018" y="925"/>
                </a:lnTo>
                <a:lnTo>
                  <a:pt x="1044" y="938"/>
                </a:lnTo>
                <a:lnTo>
                  <a:pt x="1069" y="950"/>
                </a:lnTo>
                <a:lnTo>
                  <a:pt x="1107" y="963"/>
                </a:lnTo>
                <a:lnTo>
                  <a:pt x="1145" y="988"/>
                </a:lnTo>
                <a:lnTo>
                  <a:pt x="1183" y="1026"/>
                </a:lnTo>
                <a:lnTo>
                  <a:pt x="1209" y="1052"/>
                </a:lnTo>
                <a:lnTo>
                  <a:pt x="1234" y="1077"/>
                </a:lnTo>
                <a:lnTo>
                  <a:pt x="1247" y="1102"/>
                </a:lnTo>
                <a:lnTo>
                  <a:pt x="1247" y="1115"/>
                </a:lnTo>
                <a:lnTo>
                  <a:pt x="1247" y="1128"/>
                </a:lnTo>
                <a:lnTo>
                  <a:pt x="1234" y="1140"/>
                </a:lnTo>
                <a:lnTo>
                  <a:pt x="1222" y="1153"/>
                </a:lnTo>
                <a:lnTo>
                  <a:pt x="1209" y="1166"/>
                </a:lnTo>
                <a:lnTo>
                  <a:pt x="1209" y="1178"/>
                </a:lnTo>
                <a:lnTo>
                  <a:pt x="1196" y="1216"/>
                </a:lnTo>
                <a:lnTo>
                  <a:pt x="1183" y="1242"/>
                </a:lnTo>
                <a:lnTo>
                  <a:pt x="1183" y="1292"/>
                </a:lnTo>
                <a:lnTo>
                  <a:pt x="1171" y="1343"/>
                </a:lnTo>
                <a:lnTo>
                  <a:pt x="1171" y="1406"/>
                </a:lnTo>
                <a:lnTo>
                  <a:pt x="1171" y="1482"/>
                </a:lnTo>
                <a:lnTo>
                  <a:pt x="1158" y="1558"/>
                </a:lnTo>
                <a:lnTo>
                  <a:pt x="1158" y="1622"/>
                </a:lnTo>
                <a:lnTo>
                  <a:pt x="1145" y="1698"/>
                </a:lnTo>
                <a:lnTo>
                  <a:pt x="1133" y="1761"/>
                </a:lnTo>
                <a:lnTo>
                  <a:pt x="1120" y="1812"/>
                </a:lnTo>
                <a:lnTo>
                  <a:pt x="1107" y="1875"/>
                </a:lnTo>
                <a:lnTo>
                  <a:pt x="1094" y="1913"/>
                </a:lnTo>
                <a:lnTo>
                  <a:pt x="1069" y="1964"/>
                </a:lnTo>
                <a:lnTo>
                  <a:pt x="1056" y="2002"/>
                </a:lnTo>
                <a:lnTo>
                  <a:pt x="1031" y="2040"/>
                </a:lnTo>
                <a:lnTo>
                  <a:pt x="1018" y="2078"/>
                </a:lnTo>
                <a:lnTo>
                  <a:pt x="993" y="2116"/>
                </a:lnTo>
                <a:lnTo>
                  <a:pt x="980" y="2141"/>
                </a:lnTo>
                <a:lnTo>
                  <a:pt x="967" y="2167"/>
                </a:lnTo>
                <a:lnTo>
                  <a:pt x="954" y="2179"/>
                </a:lnTo>
                <a:lnTo>
                  <a:pt x="942" y="2205"/>
                </a:lnTo>
                <a:lnTo>
                  <a:pt x="929" y="2217"/>
                </a:lnTo>
                <a:lnTo>
                  <a:pt x="916" y="2230"/>
                </a:lnTo>
                <a:lnTo>
                  <a:pt x="891" y="2243"/>
                </a:lnTo>
                <a:lnTo>
                  <a:pt x="878" y="2243"/>
                </a:lnTo>
                <a:lnTo>
                  <a:pt x="865" y="2255"/>
                </a:lnTo>
                <a:lnTo>
                  <a:pt x="853" y="2243"/>
                </a:lnTo>
                <a:lnTo>
                  <a:pt x="840" y="2243"/>
                </a:lnTo>
                <a:lnTo>
                  <a:pt x="840" y="2230"/>
                </a:lnTo>
                <a:lnTo>
                  <a:pt x="827" y="2230"/>
                </a:lnTo>
                <a:lnTo>
                  <a:pt x="827" y="2205"/>
                </a:lnTo>
                <a:lnTo>
                  <a:pt x="815" y="2192"/>
                </a:lnTo>
                <a:lnTo>
                  <a:pt x="815" y="2179"/>
                </a:lnTo>
                <a:lnTo>
                  <a:pt x="802" y="2154"/>
                </a:lnTo>
                <a:lnTo>
                  <a:pt x="789" y="2103"/>
                </a:lnTo>
                <a:lnTo>
                  <a:pt x="764" y="2065"/>
                </a:lnTo>
                <a:lnTo>
                  <a:pt x="725" y="2015"/>
                </a:lnTo>
                <a:lnTo>
                  <a:pt x="687" y="1964"/>
                </a:lnTo>
                <a:lnTo>
                  <a:pt x="675" y="1939"/>
                </a:lnTo>
                <a:lnTo>
                  <a:pt x="662" y="1926"/>
                </a:lnTo>
                <a:lnTo>
                  <a:pt x="649" y="1913"/>
                </a:lnTo>
                <a:lnTo>
                  <a:pt x="636" y="1901"/>
                </a:lnTo>
                <a:lnTo>
                  <a:pt x="624" y="1888"/>
                </a:lnTo>
                <a:lnTo>
                  <a:pt x="624" y="1875"/>
                </a:lnTo>
                <a:lnTo>
                  <a:pt x="624" y="1863"/>
                </a:lnTo>
                <a:lnTo>
                  <a:pt x="636" y="1863"/>
                </a:lnTo>
                <a:lnTo>
                  <a:pt x="649" y="1863"/>
                </a:lnTo>
                <a:lnTo>
                  <a:pt x="662" y="1875"/>
                </a:lnTo>
                <a:lnTo>
                  <a:pt x="687" y="1875"/>
                </a:lnTo>
                <a:lnTo>
                  <a:pt x="713" y="1888"/>
                </a:lnTo>
                <a:lnTo>
                  <a:pt x="738" y="19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2" name="Freeform 46"/>
          <p:cNvSpPr/>
          <p:nvPr/>
        </p:nvSpPr>
        <p:spPr>
          <a:xfrm>
            <a:off x="4461510" y="1538605"/>
            <a:ext cx="661988" cy="1174750"/>
          </a:xfrm>
          <a:custGeom>
            <a:avLst/>
            <a:gdLst>
              <a:gd name="txL" fmla="*/ 0 w 1043"/>
              <a:gd name="txT" fmla="*/ 0 h 1850"/>
              <a:gd name="txR" fmla="*/ 1043 w 1043"/>
              <a:gd name="txB" fmla="*/ 1850 h 18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3" h="1850">
                <a:moveTo>
                  <a:pt x="751" y="494"/>
                </a:moveTo>
                <a:lnTo>
                  <a:pt x="764" y="443"/>
                </a:lnTo>
                <a:lnTo>
                  <a:pt x="776" y="405"/>
                </a:lnTo>
                <a:lnTo>
                  <a:pt x="789" y="367"/>
                </a:lnTo>
                <a:lnTo>
                  <a:pt x="802" y="329"/>
                </a:lnTo>
                <a:lnTo>
                  <a:pt x="802" y="291"/>
                </a:lnTo>
                <a:lnTo>
                  <a:pt x="814" y="253"/>
                </a:lnTo>
                <a:lnTo>
                  <a:pt x="814" y="228"/>
                </a:lnTo>
                <a:lnTo>
                  <a:pt x="827" y="202"/>
                </a:lnTo>
                <a:lnTo>
                  <a:pt x="827" y="177"/>
                </a:lnTo>
                <a:lnTo>
                  <a:pt x="827" y="152"/>
                </a:lnTo>
                <a:lnTo>
                  <a:pt x="840" y="126"/>
                </a:lnTo>
                <a:lnTo>
                  <a:pt x="840" y="114"/>
                </a:lnTo>
                <a:lnTo>
                  <a:pt x="840" y="101"/>
                </a:lnTo>
                <a:lnTo>
                  <a:pt x="840" y="88"/>
                </a:lnTo>
                <a:lnTo>
                  <a:pt x="827" y="76"/>
                </a:lnTo>
                <a:lnTo>
                  <a:pt x="814" y="63"/>
                </a:lnTo>
                <a:lnTo>
                  <a:pt x="814" y="50"/>
                </a:lnTo>
                <a:lnTo>
                  <a:pt x="814" y="25"/>
                </a:lnTo>
                <a:lnTo>
                  <a:pt x="827" y="12"/>
                </a:lnTo>
                <a:lnTo>
                  <a:pt x="840" y="0"/>
                </a:lnTo>
                <a:lnTo>
                  <a:pt x="853" y="0"/>
                </a:lnTo>
                <a:lnTo>
                  <a:pt x="865" y="0"/>
                </a:lnTo>
                <a:lnTo>
                  <a:pt x="904" y="12"/>
                </a:lnTo>
                <a:lnTo>
                  <a:pt x="942" y="25"/>
                </a:lnTo>
                <a:lnTo>
                  <a:pt x="980" y="50"/>
                </a:lnTo>
                <a:lnTo>
                  <a:pt x="1005" y="76"/>
                </a:lnTo>
                <a:lnTo>
                  <a:pt x="1031" y="88"/>
                </a:lnTo>
                <a:lnTo>
                  <a:pt x="1043" y="101"/>
                </a:lnTo>
                <a:lnTo>
                  <a:pt x="1043" y="114"/>
                </a:lnTo>
                <a:lnTo>
                  <a:pt x="1031" y="126"/>
                </a:lnTo>
                <a:lnTo>
                  <a:pt x="1031" y="139"/>
                </a:lnTo>
                <a:lnTo>
                  <a:pt x="1031" y="164"/>
                </a:lnTo>
                <a:lnTo>
                  <a:pt x="1018" y="177"/>
                </a:lnTo>
                <a:lnTo>
                  <a:pt x="1005" y="202"/>
                </a:lnTo>
                <a:lnTo>
                  <a:pt x="1005" y="228"/>
                </a:lnTo>
                <a:lnTo>
                  <a:pt x="993" y="266"/>
                </a:lnTo>
                <a:lnTo>
                  <a:pt x="980" y="304"/>
                </a:lnTo>
                <a:lnTo>
                  <a:pt x="967" y="342"/>
                </a:lnTo>
                <a:lnTo>
                  <a:pt x="954" y="380"/>
                </a:lnTo>
                <a:lnTo>
                  <a:pt x="942" y="418"/>
                </a:lnTo>
                <a:lnTo>
                  <a:pt x="916" y="469"/>
                </a:lnTo>
                <a:lnTo>
                  <a:pt x="904" y="519"/>
                </a:lnTo>
                <a:lnTo>
                  <a:pt x="878" y="583"/>
                </a:lnTo>
                <a:lnTo>
                  <a:pt x="840" y="684"/>
                </a:lnTo>
                <a:lnTo>
                  <a:pt x="802" y="798"/>
                </a:lnTo>
                <a:lnTo>
                  <a:pt x="751" y="887"/>
                </a:lnTo>
                <a:lnTo>
                  <a:pt x="713" y="988"/>
                </a:lnTo>
                <a:lnTo>
                  <a:pt x="662" y="1077"/>
                </a:lnTo>
                <a:lnTo>
                  <a:pt x="611" y="1165"/>
                </a:lnTo>
                <a:lnTo>
                  <a:pt x="560" y="1241"/>
                </a:lnTo>
                <a:lnTo>
                  <a:pt x="509" y="1318"/>
                </a:lnTo>
                <a:lnTo>
                  <a:pt x="458" y="1394"/>
                </a:lnTo>
                <a:lnTo>
                  <a:pt x="420" y="1470"/>
                </a:lnTo>
                <a:lnTo>
                  <a:pt x="369" y="1533"/>
                </a:lnTo>
                <a:lnTo>
                  <a:pt x="331" y="1584"/>
                </a:lnTo>
                <a:lnTo>
                  <a:pt x="280" y="1634"/>
                </a:lnTo>
                <a:lnTo>
                  <a:pt x="242" y="1685"/>
                </a:lnTo>
                <a:lnTo>
                  <a:pt x="204" y="1723"/>
                </a:lnTo>
                <a:lnTo>
                  <a:pt x="166" y="1748"/>
                </a:lnTo>
                <a:lnTo>
                  <a:pt x="127" y="1786"/>
                </a:lnTo>
                <a:lnTo>
                  <a:pt x="102" y="1812"/>
                </a:lnTo>
                <a:lnTo>
                  <a:pt x="77" y="1824"/>
                </a:lnTo>
                <a:lnTo>
                  <a:pt x="51" y="1837"/>
                </a:lnTo>
                <a:lnTo>
                  <a:pt x="38" y="1850"/>
                </a:lnTo>
                <a:lnTo>
                  <a:pt x="26" y="1850"/>
                </a:lnTo>
                <a:lnTo>
                  <a:pt x="13" y="1850"/>
                </a:lnTo>
                <a:lnTo>
                  <a:pt x="0" y="1837"/>
                </a:lnTo>
                <a:lnTo>
                  <a:pt x="13" y="1824"/>
                </a:lnTo>
                <a:lnTo>
                  <a:pt x="26" y="1812"/>
                </a:lnTo>
                <a:lnTo>
                  <a:pt x="38" y="1786"/>
                </a:lnTo>
                <a:lnTo>
                  <a:pt x="64" y="1761"/>
                </a:lnTo>
                <a:lnTo>
                  <a:pt x="89" y="1723"/>
                </a:lnTo>
                <a:lnTo>
                  <a:pt x="127" y="1685"/>
                </a:lnTo>
                <a:lnTo>
                  <a:pt x="166" y="1634"/>
                </a:lnTo>
                <a:lnTo>
                  <a:pt x="204" y="1584"/>
                </a:lnTo>
                <a:lnTo>
                  <a:pt x="242" y="1533"/>
                </a:lnTo>
                <a:lnTo>
                  <a:pt x="280" y="1470"/>
                </a:lnTo>
                <a:lnTo>
                  <a:pt x="318" y="1419"/>
                </a:lnTo>
                <a:lnTo>
                  <a:pt x="369" y="1356"/>
                </a:lnTo>
                <a:lnTo>
                  <a:pt x="407" y="1292"/>
                </a:lnTo>
                <a:lnTo>
                  <a:pt x="446" y="1229"/>
                </a:lnTo>
                <a:lnTo>
                  <a:pt x="496" y="1153"/>
                </a:lnTo>
                <a:lnTo>
                  <a:pt x="522" y="1077"/>
                </a:lnTo>
                <a:lnTo>
                  <a:pt x="560" y="1001"/>
                </a:lnTo>
                <a:lnTo>
                  <a:pt x="598" y="925"/>
                </a:lnTo>
                <a:lnTo>
                  <a:pt x="636" y="849"/>
                </a:lnTo>
                <a:lnTo>
                  <a:pt x="662" y="760"/>
                </a:lnTo>
                <a:lnTo>
                  <a:pt x="700" y="671"/>
                </a:lnTo>
                <a:lnTo>
                  <a:pt x="725" y="583"/>
                </a:lnTo>
                <a:lnTo>
                  <a:pt x="751" y="4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5058410" y="2197418"/>
            <a:ext cx="88900" cy="555625"/>
          </a:xfrm>
          <a:custGeom>
            <a:avLst/>
            <a:gdLst>
              <a:gd name="txL" fmla="*/ 0 w 140"/>
              <a:gd name="txT" fmla="*/ 0 h 874"/>
              <a:gd name="txR" fmla="*/ 140 w 140"/>
              <a:gd name="txB" fmla="*/ 874 h 874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40" h="874">
                <a:moveTo>
                  <a:pt x="76" y="0"/>
                </a:moveTo>
                <a:lnTo>
                  <a:pt x="89" y="12"/>
                </a:lnTo>
                <a:lnTo>
                  <a:pt x="89" y="25"/>
                </a:lnTo>
                <a:lnTo>
                  <a:pt x="101" y="50"/>
                </a:lnTo>
                <a:lnTo>
                  <a:pt x="101" y="88"/>
                </a:lnTo>
                <a:lnTo>
                  <a:pt x="114" y="114"/>
                </a:lnTo>
                <a:lnTo>
                  <a:pt x="114" y="164"/>
                </a:lnTo>
                <a:lnTo>
                  <a:pt x="127" y="202"/>
                </a:lnTo>
                <a:lnTo>
                  <a:pt x="127" y="253"/>
                </a:lnTo>
                <a:lnTo>
                  <a:pt x="127" y="317"/>
                </a:lnTo>
                <a:lnTo>
                  <a:pt x="127" y="380"/>
                </a:lnTo>
                <a:lnTo>
                  <a:pt x="140" y="443"/>
                </a:lnTo>
                <a:lnTo>
                  <a:pt x="140" y="519"/>
                </a:lnTo>
                <a:lnTo>
                  <a:pt x="140" y="595"/>
                </a:lnTo>
                <a:lnTo>
                  <a:pt x="140" y="671"/>
                </a:lnTo>
                <a:lnTo>
                  <a:pt x="140" y="760"/>
                </a:lnTo>
                <a:lnTo>
                  <a:pt x="127" y="861"/>
                </a:lnTo>
                <a:lnTo>
                  <a:pt x="25" y="874"/>
                </a:lnTo>
                <a:lnTo>
                  <a:pt x="25" y="798"/>
                </a:lnTo>
                <a:lnTo>
                  <a:pt x="25" y="722"/>
                </a:lnTo>
                <a:lnTo>
                  <a:pt x="25" y="646"/>
                </a:lnTo>
                <a:lnTo>
                  <a:pt x="25" y="583"/>
                </a:lnTo>
                <a:lnTo>
                  <a:pt x="25" y="519"/>
                </a:lnTo>
                <a:lnTo>
                  <a:pt x="25" y="456"/>
                </a:lnTo>
                <a:lnTo>
                  <a:pt x="25" y="405"/>
                </a:lnTo>
                <a:lnTo>
                  <a:pt x="25" y="342"/>
                </a:lnTo>
                <a:lnTo>
                  <a:pt x="25" y="291"/>
                </a:lnTo>
                <a:lnTo>
                  <a:pt x="12" y="253"/>
                </a:lnTo>
                <a:lnTo>
                  <a:pt x="12" y="202"/>
                </a:lnTo>
                <a:lnTo>
                  <a:pt x="12" y="164"/>
                </a:lnTo>
                <a:lnTo>
                  <a:pt x="12" y="126"/>
                </a:lnTo>
                <a:lnTo>
                  <a:pt x="12" y="88"/>
                </a:lnTo>
                <a:lnTo>
                  <a:pt x="0" y="63"/>
                </a:lnTo>
                <a:lnTo>
                  <a:pt x="0" y="25"/>
                </a:lnTo>
                <a:lnTo>
                  <a:pt x="76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5" name="Freeform 59"/>
          <p:cNvSpPr/>
          <p:nvPr/>
        </p:nvSpPr>
        <p:spPr>
          <a:xfrm>
            <a:off x="4767898" y="2278380"/>
            <a:ext cx="104775" cy="812800"/>
          </a:xfrm>
          <a:custGeom>
            <a:avLst/>
            <a:gdLst>
              <a:gd name="txL" fmla="*/ 0 w 165"/>
              <a:gd name="txT" fmla="*/ 0 h 1280"/>
              <a:gd name="txR" fmla="*/ 165 w 165"/>
              <a:gd name="txB" fmla="*/ 1280 h 12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280">
                <a:moveTo>
                  <a:pt x="152" y="127"/>
                </a:moveTo>
                <a:lnTo>
                  <a:pt x="152" y="140"/>
                </a:lnTo>
                <a:lnTo>
                  <a:pt x="165" y="165"/>
                </a:lnTo>
                <a:lnTo>
                  <a:pt x="165" y="203"/>
                </a:lnTo>
                <a:lnTo>
                  <a:pt x="165" y="241"/>
                </a:lnTo>
                <a:lnTo>
                  <a:pt x="165" y="292"/>
                </a:lnTo>
                <a:lnTo>
                  <a:pt x="165" y="343"/>
                </a:lnTo>
                <a:lnTo>
                  <a:pt x="152" y="406"/>
                </a:lnTo>
                <a:lnTo>
                  <a:pt x="152" y="482"/>
                </a:lnTo>
                <a:lnTo>
                  <a:pt x="152" y="558"/>
                </a:lnTo>
                <a:lnTo>
                  <a:pt x="140" y="634"/>
                </a:lnTo>
                <a:lnTo>
                  <a:pt x="140" y="710"/>
                </a:lnTo>
                <a:lnTo>
                  <a:pt x="140" y="786"/>
                </a:lnTo>
                <a:lnTo>
                  <a:pt x="140" y="849"/>
                </a:lnTo>
                <a:lnTo>
                  <a:pt x="140" y="913"/>
                </a:lnTo>
                <a:lnTo>
                  <a:pt x="140" y="976"/>
                </a:lnTo>
                <a:lnTo>
                  <a:pt x="127" y="1039"/>
                </a:lnTo>
                <a:lnTo>
                  <a:pt x="127" y="1090"/>
                </a:lnTo>
                <a:lnTo>
                  <a:pt x="127" y="1141"/>
                </a:lnTo>
                <a:lnTo>
                  <a:pt x="114" y="1179"/>
                </a:lnTo>
                <a:lnTo>
                  <a:pt x="114" y="1217"/>
                </a:lnTo>
                <a:lnTo>
                  <a:pt x="114" y="1242"/>
                </a:lnTo>
                <a:lnTo>
                  <a:pt x="101" y="1255"/>
                </a:lnTo>
                <a:lnTo>
                  <a:pt x="101" y="1268"/>
                </a:lnTo>
                <a:lnTo>
                  <a:pt x="101" y="1280"/>
                </a:lnTo>
                <a:lnTo>
                  <a:pt x="89" y="1268"/>
                </a:lnTo>
                <a:lnTo>
                  <a:pt x="76" y="1255"/>
                </a:lnTo>
                <a:lnTo>
                  <a:pt x="76" y="1242"/>
                </a:lnTo>
                <a:lnTo>
                  <a:pt x="63" y="1230"/>
                </a:lnTo>
                <a:lnTo>
                  <a:pt x="51" y="1217"/>
                </a:lnTo>
                <a:lnTo>
                  <a:pt x="38" y="1192"/>
                </a:lnTo>
                <a:lnTo>
                  <a:pt x="25" y="1166"/>
                </a:lnTo>
                <a:lnTo>
                  <a:pt x="12" y="1141"/>
                </a:lnTo>
                <a:lnTo>
                  <a:pt x="12" y="1116"/>
                </a:lnTo>
                <a:lnTo>
                  <a:pt x="0" y="1090"/>
                </a:lnTo>
                <a:lnTo>
                  <a:pt x="0" y="1065"/>
                </a:lnTo>
                <a:lnTo>
                  <a:pt x="0" y="1027"/>
                </a:lnTo>
                <a:lnTo>
                  <a:pt x="12" y="989"/>
                </a:lnTo>
                <a:lnTo>
                  <a:pt x="12" y="963"/>
                </a:lnTo>
                <a:lnTo>
                  <a:pt x="12" y="951"/>
                </a:lnTo>
                <a:lnTo>
                  <a:pt x="12" y="913"/>
                </a:lnTo>
                <a:lnTo>
                  <a:pt x="12" y="875"/>
                </a:lnTo>
                <a:lnTo>
                  <a:pt x="25" y="837"/>
                </a:lnTo>
                <a:lnTo>
                  <a:pt x="25" y="799"/>
                </a:lnTo>
                <a:lnTo>
                  <a:pt x="25" y="748"/>
                </a:lnTo>
                <a:lnTo>
                  <a:pt x="25" y="685"/>
                </a:lnTo>
                <a:lnTo>
                  <a:pt x="38" y="634"/>
                </a:lnTo>
                <a:lnTo>
                  <a:pt x="38" y="583"/>
                </a:lnTo>
                <a:lnTo>
                  <a:pt x="38" y="533"/>
                </a:lnTo>
                <a:lnTo>
                  <a:pt x="38" y="495"/>
                </a:lnTo>
                <a:lnTo>
                  <a:pt x="38" y="457"/>
                </a:lnTo>
                <a:lnTo>
                  <a:pt x="38" y="431"/>
                </a:lnTo>
                <a:lnTo>
                  <a:pt x="38" y="393"/>
                </a:lnTo>
                <a:lnTo>
                  <a:pt x="38" y="368"/>
                </a:lnTo>
                <a:lnTo>
                  <a:pt x="38" y="355"/>
                </a:lnTo>
                <a:lnTo>
                  <a:pt x="38" y="317"/>
                </a:lnTo>
                <a:lnTo>
                  <a:pt x="38" y="292"/>
                </a:lnTo>
                <a:lnTo>
                  <a:pt x="38" y="241"/>
                </a:lnTo>
                <a:lnTo>
                  <a:pt x="38" y="191"/>
                </a:lnTo>
                <a:lnTo>
                  <a:pt x="38" y="140"/>
                </a:lnTo>
                <a:lnTo>
                  <a:pt x="38" y="76"/>
                </a:lnTo>
                <a:lnTo>
                  <a:pt x="38" y="0"/>
                </a:lnTo>
                <a:lnTo>
                  <a:pt x="63" y="13"/>
                </a:lnTo>
                <a:lnTo>
                  <a:pt x="89" y="26"/>
                </a:lnTo>
                <a:lnTo>
                  <a:pt x="114" y="51"/>
                </a:lnTo>
                <a:lnTo>
                  <a:pt x="127" y="64"/>
                </a:lnTo>
                <a:lnTo>
                  <a:pt x="140" y="76"/>
                </a:lnTo>
                <a:lnTo>
                  <a:pt x="140" y="102"/>
                </a:lnTo>
                <a:lnTo>
                  <a:pt x="152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4832985" y="2680018"/>
            <a:ext cx="460375" cy="144462"/>
          </a:xfrm>
          <a:custGeom>
            <a:avLst/>
            <a:gdLst>
              <a:gd name="txL" fmla="*/ 0 w 726"/>
              <a:gd name="txT" fmla="*/ 0 h 228"/>
              <a:gd name="txR" fmla="*/ 726 w 726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6" h="228">
                <a:moveTo>
                  <a:pt x="344" y="76"/>
                </a:moveTo>
                <a:lnTo>
                  <a:pt x="408" y="63"/>
                </a:lnTo>
                <a:lnTo>
                  <a:pt x="458" y="38"/>
                </a:lnTo>
                <a:lnTo>
                  <a:pt x="509" y="25"/>
                </a:lnTo>
                <a:lnTo>
                  <a:pt x="548" y="25"/>
                </a:lnTo>
                <a:lnTo>
                  <a:pt x="573" y="13"/>
                </a:lnTo>
                <a:lnTo>
                  <a:pt x="598" y="13"/>
                </a:lnTo>
                <a:lnTo>
                  <a:pt x="611" y="0"/>
                </a:lnTo>
                <a:lnTo>
                  <a:pt x="624" y="0"/>
                </a:lnTo>
                <a:lnTo>
                  <a:pt x="637" y="0"/>
                </a:lnTo>
                <a:lnTo>
                  <a:pt x="649" y="0"/>
                </a:lnTo>
                <a:lnTo>
                  <a:pt x="662" y="13"/>
                </a:lnTo>
                <a:lnTo>
                  <a:pt x="687" y="13"/>
                </a:lnTo>
                <a:lnTo>
                  <a:pt x="700" y="25"/>
                </a:lnTo>
                <a:lnTo>
                  <a:pt x="713" y="38"/>
                </a:lnTo>
                <a:lnTo>
                  <a:pt x="726" y="51"/>
                </a:lnTo>
                <a:lnTo>
                  <a:pt x="726" y="63"/>
                </a:lnTo>
                <a:lnTo>
                  <a:pt x="726" y="76"/>
                </a:lnTo>
                <a:lnTo>
                  <a:pt x="726" y="89"/>
                </a:lnTo>
                <a:lnTo>
                  <a:pt x="713" y="101"/>
                </a:lnTo>
                <a:lnTo>
                  <a:pt x="700" y="101"/>
                </a:lnTo>
                <a:lnTo>
                  <a:pt x="687" y="101"/>
                </a:lnTo>
                <a:lnTo>
                  <a:pt x="649" y="101"/>
                </a:lnTo>
                <a:lnTo>
                  <a:pt x="624" y="101"/>
                </a:lnTo>
                <a:lnTo>
                  <a:pt x="586" y="114"/>
                </a:lnTo>
                <a:lnTo>
                  <a:pt x="573" y="114"/>
                </a:lnTo>
                <a:lnTo>
                  <a:pt x="548" y="114"/>
                </a:lnTo>
                <a:lnTo>
                  <a:pt x="535" y="127"/>
                </a:lnTo>
                <a:lnTo>
                  <a:pt x="509" y="127"/>
                </a:lnTo>
                <a:lnTo>
                  <a:pt x="484" y="127"/>
                </a:lnTo>
                <a:lnTo>
                  <a:pt x="458" y="139"/>
                </a:lnTo>
                <a:lnTo>
                  <a:pt x="433" y="152"/>
                </a:lnTo>
                <a:lnTo>
                  <a:pt x="395" y="152"/>
                </a:lnTo>
                <a:lnTo>
                  <a:pt x="357" y="165"/>
                </a:lnTo>
                <a:lnTo>
                  <a:pt x="319" y="165"/>
                </a:lnTo>
                <a:lnTo>
                  <a:pt x="268" y="177"/>
                </a:lnTo>
                <a:lnTo>
                  <a:pt x="229" y="190"/>
                </a:lnTo>
                <a:lnTo>
                  <a:pt x="179" y="203"/>
                </a:lnTo>
                <a:lnTo>
                  <a:pt x="128" y="215"/>
                </a:lnTo>
                <a:lnTo>
                  <a:pt x="64" y="215"/>
                </a:lnTo>
                <a:lnTo>
                  <a:pt x="0" y="228"/>
                </a:lnTo>
                <a:lnTo>
                  <a:pt x="0" y="139"/>
                </a:lnTo>
                <a:lnTo>
                  <a:pt x="26" y="139"/>
                </a:lnTo>
                <a:lnTo>
                  <a:pt x="64" y="127"/>
                </a:lnTo>
                <a:lnTo>
                  <a:pt x="90" y="127"/>
                </a:lnTo>
                <a:lnTo>
                  <a:pt x="128" y="114"/>
                </a:lnTo>
                <a:lnTo>
                  <a:pt x="179" y="114"/>
                </a:lnTo>
                <a:lnTo>
                  <a:pt x="229" y="101"/>
                </a:lnTo>
                <a:lnTo>
                  <a:pt x="280" y="89"/>
                </a:lnTo>
                <a:lnTo>
                  <a:pt x="34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30" name="矩形 4"/>
          <p:cNvSpPr/>
          <p:nvPr/>
        </p:nvSpPr>
        <p:spPr>
          <a:xfrm>
            <a:off x="579120" y="15513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鹤</a:t>
            </a:r>
          </a:p>
        </p:txBody>
      </p:sp>
      <p:sp>
        <p:nvSpPr>
          <p:cNvPr id="22" name="矩形 21"/>
          <p:cNvSpPr/>
          <p:nvPr/>
        </p:nvSpPr>
        <p:spPr>
          <a:xfrm>
            <a:off x="833243" y="792318"/>
            <a:ext cx="9410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hè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15963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15963" y="395763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丹顶鹤   鹤发童颜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543300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H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鸟</a:t>
            </a:r>
          </a:p>
        </p:txBody>
      </p:sp>
      <p:pic>
        <p:nvPicPr>
          <p:cNvPr id="3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248" y="26130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线形标注 2 1"/>
          <p:cNvSpPr/>
          <p:nvPr/>
        </p:nvSpPr>
        <p:spPr>
          <a:xfrm>
            <a:off x="2028190" y="1079500"/>
            <a:ext cx="1725930" cy="152908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左上边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是“</a:t>
            </a:r>
            <a:r>
              <a:rPr lang="zh-CN" altLang="en-US" sz="2000" b="1" dirty="0">
                <a:solidFill>
                  <a:srgbClr val="0000FF"/>
                </a:solidFill>
                <a:latin typeface="+mj-ea"/>
                <a:sym typeface="+mn-ea"/>
              </a:rPr>
              <a:t>冖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” 、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一撇从横的上边起笔、要长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，隹字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要写紧凑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7292975" y="1979930"/>
            <a:ext cx="1453515" cy="733425"/>
          </a:xfrm>
          <a:prstGeom prst="borderCallout2">
            <a:avLst>
              <a:gd name="adj1" fmla="val 56792"/>
              <a:gd name="adj2" fmla="val -873"/>
              <a:gd name="adj3" fmla="val 43463"/>
              <a:gd name="adj4" fmla="val -15640"/>
              <a:gd name="adj5" fmla="val 32008"/>
              <a:gd name="adj6" fmla="val -886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鸟字要窄长。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6265" y="31467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550"/>
                <a:gd name="adj2" fmla="val -625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5176" y="2143009"/>
              <a:ext cx="1531377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左边的“隹”一撇穿过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“冖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哟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" grpId="0" bldLvl="0" animBg="1"/>
      <p:bldP spid="2" grpId="1" animBg="1"/>
      <p:bldP spid="58" grpId="0" bldLvl="0" animBg="1"/>
      <p:bldP spid="5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14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7" name="Rectangle 24"/>
          <p:cNvSpPr/>
          <p:nvPr/>
        </p:nvSpPr>
        <p:spPr>
          <a:xfrm>
            <a:off x="4494213" y="150368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2492" name="Freeform 28"/>
          <p:cNvSpPr/>
          <p:nvPr/>
        </p:nvSpPr>
        <p:spPr>
          <a:xfrm>
            <a:off x="5262563" y="1697355"/>
            <a:ext cx="152400" cy="176213"/>
          </a:xfrm>
          <a:custGeom>
            <a:avLst/>
            <a:gdLst>
              <a:gd name="txL" fmla="*/ 0 w 242"/>
              <a:gd name="txT" fmla="*/ 0 h 279"/>
              <a:gd name="txR" fmla="*/ 242 w 242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279">
                <a:moveTo>
                  <a:pt x="242" y="203"/>
                </a:moveTo>
                <a:lnTo>
                  <a:pt x="242" y="215"/>
                </a:lnTo>
                <a:lnTo>
                  <a:pt x="229" y="228"/>
                </a:lnTo>
                <a:lnTo>
                  <a:pt x="229" y="253"/>
                </a:lnTo>
                <a:lnTo>
                  <a:pt x="216" y="253"/>
                </a:lnTo>
                <a:lnTo>
                  <a:pt x="203" y="266"/>
                </a:lnTo>
                <a:lnTo>
                  <a:pt x="203" y="279"/>
                </a:lnTo>
                <a:lnTo>
                  <a:pt x="191" y="279"/>
                </a:lnTo>
                <a:lnTo>
                  <a:pt x="178" y="279"/>
                </a:lnTo>
                <a:lnTo>
                  <a:pt x="165" y="266"/>
                </a:lnTo>
                <a:lnTo>
                  <a:pt x="153" y="253"/>
                </a:lnTo>
                <a:lnTo>
                  <a:pt x="140" y="241"/>
                </a:lnTo>
                <a:lnTo>
                  <a:pt x="127" y="228"/>
                </a:lnTo>
                <a:lnTo>
                  <a:pt x="114" y="203"/>
                </a:lnTo>
                <a:lnTo>
                  <a:pt x="89" y="177"/>
                </a:lnTo>
                <a:lnTo>
                  <a:pt x="76" y="152"/>
                </a:lnTo>
                <a:lnTo>
                  <a:pt x="51" y="126"/>
                </a:lnTo>
                <a:lnTo>
                  <a:pt x="38" y="101"/>
                </a:lnTo>
                <a:lnTo>
                  <a:pt x="25" y="76"/>
                </a:lnTo>
                <a:lnTo>
                  <a:pt x="13" y="63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64" y="12"/>
                </a:lnTo>
                <a:lnTo>
                  <a:pt x="114" y="12"/>
                </a:lnTo>
                <a:lnTo>
                  <a:pt x="153" y="25"/>
                </a:lnTo>
                <a:lnTo>
                  <a:pt x="191" y="50"/>
                </a:lnTo>
                <a:lnTo>
                  <a:pt x="216" y="63"/>
                </a:lnTo>
                <a:lnTo>
                  <a:pt x="229" y="76"/>
                </a:lnTo>
                <a:lnTo>
                  <a:pt x="229" y="101"/>
                </a:lnTo>
                <a:lnTo>
                  <a:pt x="242" y="114"/>
                </a:lnTo>
                <a:lnTo>
                  <a:pt x="242" y="139"/>
                </a:lnTo>
                <a:lnTo>
                  <a:pt x="242" y="152"/>
                </a:lnTo>
                <a:lnTo>
                  <a:pt x="242" y="177"/>
                </a:lnTo>
                <a:lnTo>
                  <a:pt x="242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221288" y="1841818"/>
            <a:ext cx="663575" cy="176212"/>
          </a:xfrm>
          <a:custGeom>
            <a:avLst/>
            <a:gdLst>
              <a:gd name="txL" fmla="*/ 0 w 1044"/>
              <a:gd name="txT" fmla="*/ 0 h 278"/>
              <a:gd name="txR" fmla="*/ 1044 w 1044"/>
              <a:gd name="txB" fmla="*/ 278 h 2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4" h="278">
                <a:moveTo>
                  <a:pt x="433" y="101"/>
                </a:moveTo>
                <a:lnTo>
                  <a:pt x="484" y="88"/>
                </a:lnTo>
                <a:lnTo>
                  <a:pt x="535" y="76"/>
                </a:lnTo>
                <a:lnTo>
                  <a:pt x="573" y="63"/>
                </a:lnTo>
                <a:lnTo>
                  <a:pt x="624" y="63"/>
                </a:lnTo>
                <a:lnTo>
                  <a:pt x="662" y="50"/>
                </a:lnTo>
                <a:lnTo>
                  <a:pt x="700" y="38"/>
                </a:lnTo>
                <a:lnTo>
                  <a:pt x="738" y="38"/>
                </a:lnTo>
                <a:lnTo>
                  <a:pt x="764" y="25"/>
                </a:lnTo>
                <a:lnTo>
                  <a:pt x="789" y="25"/>
                </a:lnTo>
                <a:lnTo>
                  <a:pt x="815" y="12"/>
                </a:lnTo>
                <a:lnTo>
                  <a:pt x="840" y="12"/>
                </a:lnTo>
                <a:lnTo>
                  <a:pt x="865" y="12"/>
                </a:lnTo>
                <a:lnTo>
                  <a:pt x="878" y="0"/>
                </a:lnTo>
                <a:lnTo>
                  <a:pt x="891" y="0"/>
                </a:lnTo>
                <a:lnTo>
                  <a:pt x="904" y="0"/>
                </a:lnTo>
                <a:lnTo>
                  <a:pt x="929" y="0"/>
                </a:lnTo>
                <a:lnTo>
                  <a:pt x="954" y="0"/>
                </a:lnTo>
                <a:lnTo>
                  <a:pt x="980" y="12"/>
                </a:lnTo>
                <a:lnTo>
                  <a:pt x="993" y="12"/>
                </a:lnTo>
                <a:lnTo>
                  <a:pt x="1018" y="25"/>
                </a:lnTo>
                <a:lnTo>
                  <a:pt x="1031" y="38"/>
                </a:lnTo>
                <a:lnTo>
                  <a:pt x="1044" y="50"/>
                </a:lnTo>
                <a:lnTo>
                  <a:pt x="1044" y="63"/>
                </a:lnTo>
                <a:lnTo>
                  <a:pt x="1031" y="63"/>
                </a:lnTo>
                <a:lnTo>
                  <a:pt x="1031" y="76"/>
                </a:lnTo>
                <a:lnTo>
                  <a:pt x="1018" y="76"/>
                </a:lnTo>
                <a:lnTo>
                  <a:pt x="993" y="88"/>
                </a:lnTo>
                <a:lnTo>
                  <a:pt x="980" y="88"/>
                </a:lnTo>
                <a:lnTo>
                  <a:pt x="954" y="101"/>
                </a:lnTo>
                <a:lnTo>
                  <a:pt x="929" y="114"/>
                </a:lnTo>
                <a:lnTo>
                  <a:pt x="891" y="114"/>
                </a:lnTo>
                <a:lnTo>
                  <a:pt x="865" y="126"/>
                </a:lnTo>
                <a:lnTo>
                  <a:pt x="827" y="139"/>
                </a:lnTo>
                <a:lnTo>
                  <a:pt x="776" y="139"/>
                </a:lnTo>
                <a:lnTo>
                  <a:pt x="738" y="152"/>
                </a:lnTo>
                <a:lnTo>
                  <a:pt x="687" y="164"/>
                </a:lnTo>
                <a:lnTo>
                  <a:pt x="636" y="177"/>
                </a:lnTo>
                <a:lnTo>
                  <a:pt x="586" y="190"/>
                </a:lnTo>
                <a:lnTo>
                  <a:pt x="535" y="190"/>
                </a:lnTo>
                <a:lnTo>
                  <a:pt x="484" y="202"/>
                </a:lnTo>
                <a:lnTo>
                  <a:pt x="433" y="215"/>
                </a:lnTo>
                <a:lnTo>
                  <a:pt x="382" y="228"/>
                </a:lnTo>
                <a:lnTo>
                  <a:pt x="344" y="228"/>
                </a:lnTo>
                <a:lnTo>
                  <a:pt x="306" y="240"/>
                </a:lnTo>
                <a:lnTo>
                  <a:pt x="267" y="240"/>
                </a:lnTo>
                <a:lnTo>
                  <a:pt x="242" y="253"/>
                </a:lnTo>
                <a:lnTo>
                  <a:pt x="217" y="253"/>
                </a:lnTo>
                <a:lnTo>
                  <a:pt x="191" y="266"/>
                </a:lnTo>
                <a:lnTo>
                  <a:pt x="166" y="266"/>
                </a:lnTo>
                <a:lnTo>
                  <a:pt x="153" y="266"/>
                </a:lnTo>
                <a:lnTo>
                  <a:pt x="140" y="266"/>
                </a:lnTo>
                <a:lnTo>
                  <a:pt x="128" y="278"/>
                </a:lnTo>
                <a:lnTo>
                  <a:pt x="115" y="278"/>
                </a:lnTo>
                <a:lnTo>
                  <a:pt x="102" y="278"/>
                </a:lnTo>
                <a:lnTo>
                  <a:pt x="89" y="266"/>
                </a:lnTo>
                <a:lnTo>
                  <a:pt x="77" y="266"/>
                </a:lnTo>
                <a:lnTo>
                  <a:pt x="51" y="253"/>
                </a:lnTo>
                <a:lnTo>
                  <a:pt x="26" y="240"/>
                </a:lnTo>
                <a:lnTo>
                  <a:pt x="13" y="240"/>
                </a:lnTo>
                <a:lnTo>
                  <a:pt x="0" y="228"/>
                </a:lnTo>
                <a:lnTo>
                  <a:pt x="0" y="215"/>
                </a:lnTo>
                <a:lnTo>
                  <a:pt x="13" y="215"/>
                </a:lnTo>
                <a:lnTo>
                  <a:pt x="26" y="202"/>
                </a:lnTo>
                <a:lnTo>
                  <a:pt x="51" y="202"/>
                </a:lnTo>
                <a:lnTo>
                  <a:pt x="64" y="190"/>
                </a:lnTo>
                <a:lnTo>
                  <a:pt x="89" y="190"/>
                </a:lnTo>
                <a:lnTo>
                  <a:pt x="115" y="177"/>
                </a:lnTo>
                <a:lnTo>
                  <a:pt x="140" y="177"/>
                </a:lnTo>
                <a:lnTo>
                  <a:pt x="166" y="164"/>
                </a:lnTo>
                <a:lnTo>
                  <a:pt x="204" y="164"/>
                </a:lnTo>
                <a:lnTo>
                  <a:pt x="242" y="152"/>
                </a:lnTo>
                <a:lnTo>
                  <a:pt x="280" y="139"/>
                </a:lnTo>
                <a:lnTo>
                  <a:pt x="331" y="126"/>
                </a:lnTo>
                <a:lnTo>
                  <a:pt x="382" y="114"/>
                </a:lnTo>
                <a:lnTo>
                  <a:pt x="433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0" name="Freeform 36"/>
          <p:cNvSpPr/>
          <p:nvPr/>
        </p:nvSpPr>
        <p:spPr>
          <a:xfrm>
            <a:off x="5221288" y="2067243"/>
            <a:ext cx="711200" cy="434975"/>
          </a:xfrm>
          <a:custGeom>
            <a:avLst/>
            <a:gdLst>
              <a:gd name="txL" fmla="*/ 0 w 1120"/>
              <a:gd name="txT" fmla="*/ 0 h 685"/>
              <a:gd name="txR" fmla="*/ 1120 w 1120"/>
              <a:gd name="txB" fmla="*/ 685 h 6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20" h="685">
                <a:moveTo>
                  <a:pt x="1018" y="330"/>
                </a:moveTo>
                <a:lnTo>
                  <a:pt x="1018" y="355"/>
                </a:lnTo>
                <a:lnTo>
                  <a:pt x="1005" y="393"/>
                </a:lnTo>
                <a:lnTo>
                  <a:pt x="1005" y="431"/>
                </a:lnTo>
                <a:lnTo>
                  <a:pt x="1005" y="469"/>
                </a:lnTo>
                <a:lnTo>
                  <a:pt x="993" y="520"/>
                </a:lnTo>
                <a:lnTo>
                  <a:pt x="993" y="571"/>
                </a:lnTo>
                <a:lnTo>
                  <a:pt x="993" y="621"/>
                </a:lnTo>
                <a:lnTo>
                  <a:pt x="980" y="685"/>
                </a:lnTo>
                <a:lnTo>
                  <a:pt x="865" y="685"/>
                </a:lnTo>
                <a:lnTo>
                  <a:pt x="865" y="621"/>
                </a:lnTo>
                <a:lnTo>
                  <a:pt x="878" y="558"/>
                </a:lnTo>
                <a:lnTo>
                  <a:pt x="878" y="507"/>
                </a:lnTo>
                <a:lnTo>
                  <a:pt x="891" y="456"/>
                </a:lnTo>
                <a:lnTo>
                  <a:pt x="891" y="418"/>
                </a:lnTo>
                <a:lnTo>
                  <a:pt x="891" y="368"/>
                </a:lnTo>
                <a:lnTo>
                  <a:pt x="904" y="330"/>
                </a:lnTo>
                <a:lnTo>
                  <a:pt x="904" y="304"/>
                </a:lnTo>
                <a:lnTo>
                  <a:pt x="904" y="266"/>
                </a:lnTo>
                <a:lnTo>
                  <a:pt x="904" y="241"/>
                </a:lnTo>
                <a:lnTo>
                  <a:pt x="904" y="216"/>
                </a:lnTo>
                <a:lnTo>
                  <a:pt x="916" y="203"/>
                </a:lnTo>
                <a:lnTo>
                  <a:pt x="916" y="178"/>
                </a:lnTo>
                <a:lnTo>
                  <a:pt x="916" y="165"/>
                </a:lnTo>
                <a:lnTo>
                  <a:pt x="904" y="165"/>
                </a:lnTo>
                <a:lnTo>
                  <a:pt x="904" y="152"/>
                </a:lnTo>
                <a:lnTo>
                  <a:pt x="891" y="140"/>
                </a:lnTo>
                <a:lnTo>
                  <a:pt x="878" y="140"/>
                </a:lnTo>
                <a:lnTo>
                  <a:pt x="865" y="140"/>
                </a:lnTo>
                <a:lnTo>
                  <a:pt x="853" y="140"/>
                </a:lnTo>
                <a:lnTo>
                  <a:pt x="840" y="140"/>
                </a:lnTo>
                <a:lnTo>
                  <a:pt x="827" y="140"/>
                </a:lnTo>
                <a:lnTo>
                  <a:pt x="815" y="140"/>
                </a:lnTo>
                <a:lnTo>
                  <a:pt x="789" y="140"/>
                </a:lnTo>
                <a:lnTo>
                  <a:pt x="776" y="152"/>
                </a:lnTo>
                <a:lnTo>
                  <a:pt x="751" y="152"/>
                </a:lnTo>
                <a:lnTo>
                  <a:pt x="725" y="152"/>
                </a:lnTo>
                <a:lnTo>
                  <a:pt x="687" y="165"/>
                </a:lnTo>
                <a:lnTo>
                  <a:pt x="662" y="165"/>
                </a:lnTo>
                <a:lnTo>
                  <a:pt x="624" y="178"/>
                </a:lnTo>
                <a:lnTo>
                  <a:pt x="598" y="178"/>
                </a:lnTo>
                <a:lnTo>
                  <a:pt x="560" y="190"/>
                </a:lnTo>
                <a:lnTo>
                  <a:pt x="509" y="190"/>
                </a:lnTo>
                <a:lnTo>
                  <a:pt x="471" y="203"/>
                </a:lnTo>
                <a:lnTo>
                  <a:pt x="433" y="216"/>
                </a:lnTo>
                <a:lnTo>
                  <a:pt x="382" y="216"/>
                </a:lnTo>
                <a:lnTo>
                  <a:pt x="344" y="228"/>
                </a:lnTo>
                <a:lnTo>
                  <a:pt x="306" y="228"/>
                </a:lnTo>
                <a:lnTo>
                  <a:pt x="280" y="241"/>
                </a:lnTo>
                <a:lnTo>
                  <a:pt x="242" y="241"/>
                </a:lnTo>
                <a:lnTo>
                  <a:pt x="217" y="254"/>
                </a:lnTo>
                <a:lnTo>
                  <a:pt x="191" y="254"/>
                </a:lnTo>
                <a:lnTo>
                  <a:pt x="166" y="254"/>
                </a:lnTo>
                <a:lnTo>
                  <a:pt x="140" y="254"/>
                </a:lnTo>
                <a:lnTo>
                  <a:pt x="128" y="266"/>
                </a:lnTo>
                <a:lnTo>
                  <a:pt x="115" y="266"/>
                </a:lnTo>
                <a:lnTo>
                  <a:pt x="102" y="266"/>
                </a:lnTo>
                <a:lnTo>
                  <a:pt x="89" y="266"/>
                </a:lnTo>
                <a:lnTo>
                  <a:pt x="77" y="254"/>
                </a:lnTo>
                <a:lnTo>
                  <a:pt x="64" y="254"/>
                </a:lnTo>
                <a:lnTo>
                  <a:pt x="51" y="254"/>
                </a:lnTo>
                <a:lnTo>
                  <a:pt x="26" y="241"/>
                </a:lnTo>
                <a:lnTo>
                  <a:pt x="13" y="228"/>
                </a:lnTo>
                <a:lnTo>
                  <a:pt x="13" y="216"/>
                </a:lnTo>
                <a:lnTo>
                  <a:pt x="0" y="203"/>
                </a:lnTo>
                <a:lnTo>
                  <a:pt x="13" y="203"/>
                </a:lnTo>
                <a:lnTo>
                  <a:pt x="13" y="190"/>
                </a:lnTo>
                <a:lnTo>
                  <a:pt x="26" y="190"/>
                </a:lnTo>
                <a:lnTo>
                  <a:pt x="38" y="178"/>
                </a:lnTo>
                <a:lnTo>
                  <a:pt x="51" y="178"/>
                </a:lnTo>
                <a:lnTo>
                  <a:pt x="64" y="165"/>
                </a:lnTo>
                <a:lnTo>
                  <a:pt x="89" y="165"/>
                </a:lnTo>
                <a:lnTo>
                  <a:pt x="115" y="165"/>
                </a:lnTo>
                <a:lnTo>
                  <a:pt x="153" y="152"/>
                </a:lnTo>
                <a:lnTo>
                  <a:pt x="178" y="152"/>
                </a:lnTo>
                <a:lnTo>
                  <a:pt x="217" y="140"/>
                </a:lnTo>
                <a:lnTo>
                  <a:pt x="255" y="140"/>
                </a:lnTo>
                <a:lnTo>
                  <a:pt x="293" y="127"/>
                </a:lnTo>
                <a:lnTo>
                  <a:pt x="344" y="127"/>
                </a:lnTo>
                <a:lnTo>
                  <a:pt x="509" y="89"/>
                </a:lnTo>
                <a:lnTo>
                  <a:pt x="586" y="76"/>
                </a:lnTo>
                <a:lnTo>
                  <a:pt x="662" y="64"/>
                </a:lnTo>
                <a:lnTo>
                  <a:pt x="700" y="64"/>
                </a:lnTo>
                <a:lnTo>
                  <a:pt x="725" y="51"/>
                </a:lnTo>
                <a:lnTo>
                  <a:pt x="764" y="51"/>
                </a:lnTo>
                <a:lnTo>
                  <a:pt x="789" y="38"/>
                </a:lnTo>
                <a:lnTo>
                  <a:pt x="802" y="38"/>
                </a:lnTo>
                <a:lnTo>
                  <a:pt x="827" y="38"/>
                </a:lnTo>
                <a:lnTo>
                  <a:pt x="840" y="26"/>
                </a:lnTo>
                <a:lnTo>
                  <a:pt x="853" y="13"/>
                </a:lnTo>
                <a:lnTo>
                  <a:pt x="865" y="0"/>
                </a:lnTo>
                <a:lnTo>
                  <a:pt x="878" y="0"/>
                </a:lnTo>
                <a:lnTo>
                  <a:pt x="891" y="0"/>
                </a:lnTo>
                <a:lnTo>
                  <a:pt x="904" y="0"/>
                </a:lnTo>
                <a:lnTo>
                  <a:pt x="916" y="0"/>
                </a:lnTo>
                <a:lnTo>
                  <a:pt x="929" y="13"/>
                </a:lnTo>
                <a:lnTo>
                  <a:pt x="942" y="13"/>
                </a:lnTo>
                <a:lnTo>
                  <a:pt x="967" y="26"/>
                </a:lnTo>
                <a:lnTo>
                  <a:pt x="980" y="38"/>
                </a:lnTo>
                <a:lnTo>
                  <a:pt x="1005" y="38"/>
                </a:lnTo>
                <a:lnTo>
                  <a:pt x="1031" y="51"/>
                </a:lnTo>
                <a:lnTo>
                  <a:pt x="1056" y="64"/>
                </a:lnTo>
                <a:lnTo>
                  <a:pt x="1069" y="76"/>
                </a:lnTo>
                <a:lnTo>
                  <a:pt x="1082" y="89"/>
                </a:lnTo>
                <a:lnTo>
                  <a:pt x="1094" y="102"/>
                </a:lnTo>
                <a:lnTo>
                  <a:pt x="1107" y="114"/>
                </a:lnTo>
                <a:lnTo>
                  <a:pt x="1120" y="114"/>
                </a:lnTo>
                <a:lnTo>
                  <a:pt x="1120" y="127"/>
                </a:lnTo>
                <a:lnTo>
                  <a:pt x="1120" y="140"/>
                </a:lnTo>
                <a:lnTo>
                  <a:pt x="1107" y="152"/>
                </a:lnTo>
                <a:lnTo>
                  <a:pt x="1107" y="165"/>
                </a:lnTo>
                <a:lnTo>
                  <a:pt x="1082" y="165"/>
                </a:lnTo>
                <a:lnTo>
                  <a:pt x="1082" y="178"/>
                </a:lnTo>
                <a:lnTo>
                  <a:pt x="1069" y="190"/>
                </a:lnTo>
                <a:lnTo>
                  <a:pt x="1056" y="203"/>
                </a:lnTo>
                <a:lnTo>
                  <a:pt x="1056" y="228"/>
                </a:lnTo>
                <a:lnTo>
                  <a:pt x="1044" y="254"/>
                </a:lnTo>
                <a:lnTo>
                  <a:pt x="1031" y="266"/>
                </a:lnTo>
                <a:lnTo>
                  <a:pt x="1031" y="304"/>
                </a:lnTo>
                <a:lnTo>
                  <a:pt x="1018" y="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1" name="Freeform 37"/>
          <p:cNvSpPr/>
          <p:nvPr/>
        </p:nvSpPr>
        <p:spPr>
          <a:xfrm>
            <a:off x="5164138" y="2468880"/>
            <a:ext cx="727075" cy="146050"/>
          </a:xfrm>
          <a:custGeom>
            <a:avLst/>
            <a:gdLst>
              <a:gd name="txL" fmla="*/ 0 w 1145"/>
              <a:gd name="txT" fmla="*/ 0 h 228"/>
              <a:gd name="txR" fmla="*/ 1145 w 1145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145" h="228">
                <a:moveTo>
                  <a:pt x="1069" y="0"/>
                </a:moveTo>
                <a:lnTo>
                  <a:pt x="1082" y="13"/>
                </a:lnTo>
                <a:lnTo>
                  <a:pt x="1107" y="25"/>
                </a:lnTo>
                <a:lnTo>
                  <a:pt x="1120" y="38"/>
                </a:lnTo>
                <a:lnTo>
                  <a:pt x="1133" y="51"/>
                </a:lnTo>
                <a:lnTo>
                  <a:pt x="1133" y="63"/>
                </a:lnTo>
                <a:lnTo>
                  <a:pt x="1145" y="76"/>
                </a:lnTo>
                <a:lnTo>
                  <a:pt x="1133" y="76"/>
                </a:lnTo>
                <a:lnTo>
                  <a:pt x="1133" y="89"/>
                </a:lnTo>
                <a:lnTo>
                  <a:pt x="1120" y="89"/>
                </a:lnTo>
                <a:lnTo>
                  <a:pt x="1107" y="101"/>
                </a:lnTo>
                <a:lnTo>
                  <a:pt x="1094" y="101"/>
                </a:lnTo>
                <a:lnTo>
                  <a:pt x="1069" y="101"/>
                </a:lnTo>
                <a:lnTo>
                  <a:pt x="1056" y="101"/>
                </a:lnTo>
                <a:lnTo>
                  <a:pt x="1031" y="101"/>
                </a:lnTo>
                <a:lnTo>
                  <a:pt x="1005" y="101"/>
                </a:lnTo>
                <a:lnTo>
                  <a:pt x="980" y="101"/>
                </a:lnTo>
                <a:lnTo>
                  <a:pt x="904" y="114"/>
                </a:lnTo>
                <a:lnTo>
                  <a:pt x="840" y="114"/>
                </a:lnTo>
                <a:lnTo>
                  <a:pt x="776" y="114"/>
                </a:lnTo>
                <a:lnTo>
                  <a:pt x="700" y="127"/>
                </a:lnTo>
                <a:lnTo>
                  <a:pt x="675" y="127"/>
                </a:lnTo>
                <a:lnTo>
                  <a:pt x="636" y="139"/>
                </a:lnTo>
                <a:lnTo>
                  <a:pt x="598" y="139"/>
                </a:lnTo>
                <a:lnTo>
                  <a:pt x="547" y="152"/>
                </a:lnTo>
                <a:lnTo>
                  <a:pt x="496" y="152"/>
                </a:lnTo>
                <a:lnTo>
                  <a:pt x="458" y="165"/>
                </a:lnTo>
                <a:lnTo>
                  <a:pt x="407" y="177"/>
                </a:lnTo>
                <a:lnTo>
                  <a:pt x="344" y="177"/>
                </a:lnTo>
                <a:lnTo>
                  <a:pt x="293" y="190"/>
                </a:lnTo>
                <a:lnTo>
                  <a:pt x="255" y="203"/>
                </a:lnTo>
                <a:lnTo>
                  <a:pt x="217" y="215"/>
                </a:lnTo>
                <a:lnTo>
                  <a:pt x="178" y="215"/>
                </a:lnTo>
                <a:lnTo>
                  <a:pt x="153" y="215"/>
                </a:lnTo>
                <a:lnTo>
                  <a:pt x="140" y="228"/>
                </a:lnTo>
                <a:lnTo>
                  <a:pt x="127" y="228"/>
                </a:lnTo>
                <a:lnTo>
                  <a:pt x="115" y="228"/>
                </a:lnTo>
                <a:lnTo>
                  <a:pt x="102" y="228"/>
                </a:lnTo>
                <a:lnTo>
                  <a:pt x="89" y="215"/>
                </a:lnTo>
                <a:lnTo>
                  <a:pt x="64" y="203"/>
                </a:lnTo>
                <a:lnTo>
                  <a:pt x="51" y="190"/>
                </a:lnTo>
                <a:lnTo>
                  <a:pt x="26" y="177"/>
                </a:lnTo>
                <a:lnTo>
                  <a:pt x="13" y="165"/>
                </a:lnTo>
                <a:lnTo>
                  <a:pt x="0" y="152"/>
                </a:lnTo>
                <a:lnTo>
                  <a:pt x="0" y="139"/>
                </a:lnTo>
                <a:lnTo>
                  <a:pt x="13" y="139"/>
                </a:lnTo>
                <a:lnTo>
                  <a:pt x="26" y="139"/>
                </a:lnTo>
                <a:lnTo>
                  <a:pt x="38" y="139"/>
                </a:lnTo>
                <a:lnTo>
                  <a:pt x="51" y="127"/>
                </a:lnTo>
                <a:lnTo>
                  <a:pt x="77" y="127"/>
                </a:lnTo>
                <a:lnTo>
                  <a:pt x="102" y="127"/>
                </a:lnTo>
                <a:lnTo>
                  <a:pt x="127" y="114"/>
                </a:lnTo>
                <a:lnTo>
                  <a:pt x="166" y="114"/>
                </a:lnTo>
                <a:lnTo>
                  <a:pt x="204" y="101"/>
                </a:lnTo>
                <a:lnTo>
                  <a:pt x="242" y="101"/>
                </a:lnTo>
                <a:lnTo>
                  <a:pt x="293" y="89"/>
                </a:lnTo>
                <a:lnTo>
                  <a:pt x="344" y="89"/>
                </a:lnTo>
                <a:lnTo>
                  <a:pt x="395" y="76"/>
                </a:lnTo>
                <a:lnTo>
                  <a:pt x="458" y="63"/>
                </a:lnTo>
                <a:lnTo>
                  <a:pt x="522" y="51"/>
                </a:lnTo>
                <a:lnTo>
                  <a:pt x="573" y="51"/>
                </a:lnTo>
                <a:lnTo>
                  <a:pt x="636" y="38"/>
                </a:lnTo>
                <a:lnTo>
                  <a:pt x="687" y="25"/>
                </a:lnTo>
                <a:lnTo>
                  <a:pt x="738" y="25"/>
                </a:lnTo>
                <a:lnTo>
                  <a:pt x="789" y="13"/>
                </a:lnTo>
                <a:lnTo>
                  <a:pt x="827" y="13"/>
                </a:lnTo>
                <a:lnTo>
                  <a:pt x="865" y="0"/>
                </a:lnTo>
                <a:lnTo>
                  <a:pt x="904" y="0"/>
                </a:lnTo>
                <a:lnTo>
                  <a:pt x="942" y="0"/>
                </a:lnTo>
                <a:lnTo>
                  <a:pt x="967" y="0"/>
                </a:lnTo>
                <a:lnTo>
                  <a:pt x="993" y="0"/>
                </a:lnTo>
                <a:lnTo>
                  <a:pt x="1005" y="0"/>
                </a:lnTo>
                <a:lnTo>
                  <a:pt x="1031" y="0"/>
                </a:lnTo>
                <a:lnTo>
                  <a:pt x="1043" y="0"/>
                </a:lnTo>
                <a:lnTo>
                  <a:pt x="1056" y="0"/>
                </a:lnTo>
                <a:lnTo>
                  <a:pt x="1069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3" name="Freeform 39"/>
          <p:cNvSpPr/>
          <p:nvPr/>
        </p:nvSpPr>
        <p:spPr>
          <a:xfrm>
            <a:off x="5561013" y="1519555"/>
            <a:ext cx="290512" cy="354013"/>
          </a:xfrm>
          <a:custGeom>
            <a:avLst/>
            <a:gdLst>
              <a:gd name="txL" fmla="*/ 0 w 458"/>
              <a:gd name="txT" fmla="*/ 0 h 557"/>
              <a:gd name="txR" fmla="*/ 458 w 458"/>
              <a:gd name="txB" fmla="*/ 557 h 5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8" h="557">
                <a:moveTo>
                  <a:pt x="229" y="177"/>
                </a:moveTo>
                <a:lnTo>
                  <a:pt x="254" y="139"/>
                </a:lnTo>
                <a:lnTo>
                  <a:pt x="267" y="101"/>
                </a:lnTo>
                <a:lnTo>
                  <a:pt x="267" y="76"/>
                </a:lnTo>
                <a:lnTo>
                  <a:pt x="267" y="50"/>
                </a:lnTo>
                <a:lnTo>
                  <a:pt x="254" y="25"/>
                </a:lnTo>
                <a:lnTo>
                  <a:pt x="241" y="12"/>
                </a:lnTo>
                <a:lnTo>
                  <a:pt x="254" y="12"/>
                </a:lnTo>
                <a:lnTo>
                  <a:pt x="267" y="0"/>
                </a:lnTo>
                <a:lnTo>
                  <a:pt x="280" y="0"/>
                </a:lnTo>
                <a:lnTo>
                  <a:pt x="292" y="0"/>
                </a:lnTo>
                <a:lnTo>
                  <a:pt x="305" y="0"/>
                </a:lnTo>
                <a:lnTo>
                  <a:pt x="330" y="12"/>
                </a:lnTo>
                <a:lnTo>
                  <a:pt x="369" y="38"/>
                </a:lnTo>
                <a:lnTo>
                  <a:pt x="394" y="50"/>
                </a:lnTo>
                <a:lnTo>
                  <a:pt x="407" y="63"/>
                </a:lnTo>
                <a:lnTo>
                  <a:pt x="419" y="76"/>
                </a:lnTo>
                <a:lnTo>
                  <a:pt x="432" y="88"/>
                </a:lnTo>
                <a:lnTo>
                  <a:pt x="458" y="101"/>
                </a:lnTo>
                <a:lnTo>
                  <a:pt x="458" y="126"/>
                </a:lnTo>
                <a:lnTo>
                  <a:pt x="458" y="139"/>
                </a:lnTo>
                <a:lnTo>
                  <a:pt x="458" y="152"/>
                </a:lnTo>
                <a:lnTo>
                  <a:pt x="445" y="164"/>
                </a:lnTo>
                <a:lnTo>
                  <a:pt x="432" y="177"/>
                </a:lnTo>
                <a:lnTo>
                  <a:pt x="419" y="190"/>
                </a:lnTo>
                <a:lnTo>
                  <a:pt x="407" y="215"/>
                </a:lnTo>
                <a:lnTo>
                  <a:pt x="381" y="240"/>
                </a:lnTo>
                <a:lnTo>
                  <a:pt x="356" y="266"/>
                </a:lnTo>
                <a:lnTo>
                  <a:pt x="305" y="316"/>
                </a:lnTo>
                <a:lnTo>
                  <a:pt x="254" y="367"/>
                </a:lnTo>
                <a:lnTo>
                  <a:pt x="190" y="418"/>
                </a:lnTo>
                <a:lnTo>
                  <a:pt x="140" y="469"/>
                </a:lnTo>
                <a:lnTo>
                  <a:pt x="114" y="494"/>
                </a:lnTo>
                <a:lnTo>
                  <a:pt x="89" y="507"/>
                </a:lnTo>
                <a:lnTo>
                  <a:pt x="63" y="532"/>
                </a:lnTo>
                <a:lnTo>
                  <a:pt x="51" y="545"/>
                </a:lnTo>
                <a:lnTo>
                  <a:pt x="25" y="545"/>
                </a:lnTo>
                <a:lnTo>
                  <a:pt x="12" y="557"/>
                </a:lnTo>
                <a:lnTo>
                  <a:pt x="0" y="557"/>
                </a:lnTo>
                <a:lnTo>
                  <a:pt x="0" y="545"/>
                </a:lnTo>
                <a:lnTo>
                  <a:pt x="12" y="532"/>
                </a:lnTo>
                <a:lnTo>
                  <a:pt x="12" y="507"/>
                </a:lnTo>
                <a:lnTo>
                  <a:pt x="25" y="494"/>
                </a:lnTo>
                <a:lnTo>
                  <a:pt x="38" y="469"/>
                </a:lnTo>
                <a:lnTo>
                  <a:pt x="63" y="443"/>
                </a:lnTo>
                <a:lnTo>
                  <a:pt x="76" y="405"/>
                </a:lnTo>
                <a:lnTo>
                  <a:pt x="127" y="342"/>
                </a:lnTo>
                <a:lnTo>
                  <a:pt x="165" y="278"/>
                </a:lnTo>
                <a:lnTo>
                  <a:pt x="203" y="228"/>
                </a:lnTo>
                <a:lnTo>
                  <a:pt x="229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4" name="Freeform 40"/>
          <p:cNvSpPr/>
          <p:nvPr/>
        </p:nvSpPr>
        <p:spPr>
          <a:xfrm>
            <a:off x="4776788" y="1665605"/>
            <a:ext cx="339725" cy="1190625"/>
          </a:xfrm>
          <a:custGeom>
            <a:avLst/>
            <a:gdLst>
              <a:gd name="txL" fmla="*/ 0 w 534"/>
              <a:gd name="txT" fmla="*/ 0 h 1875"/>
              <a:gd name="txR" fmla="*/ 534 w 534"/>
              <a:gd name="txB" fmla="*/ 1875 h 187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875">
                <a:moveTo>
                  <a:pt x="279" y="101"/>
                </a:moveTo>
                <a:lnTo>
                  <a:pt x="292" y="114"/>
                </a:lnTo>
                <a:lnTo>
                  <a:pt x="305" y="139"/>
                </a:lnTo>
                <a:lnTo>
                  <a:pt x="305" y="164"/>
                </a:lnTo>
                <a:lnTo>
                  <a:pt x="305" y="190"/>
                </a:lnTo>
                <a:lnTo>
                  <a:pt x="292" y="215"/>
                </a:lnTo>
                <a:lnTo>
                  <a:pt x="279" y="253"/>
                </a:lnTo>
                <a:lnTo>
                  <a:pt x="279" y="304"/>
                </a:lnTo>
                <a:lnTo>
                  <a:pt x="267" y="355"/>
                </a:lnTo>
                <a:lnTo>
                  <a:pt x="267" y="380"/>
                </a:lnTo>
                <a:lnTo>
                  <a:pt x="254" y="418"/>
                </a:lnTo>
                <a:lnTo>
                  <a:pt x="254" y="456"/>
                </a:lnTo>
                <a:lnTo>
                  <a:pt x="241" y="494"/>
                </a:lnTo>
                <a:lnTo>
                  <a:pt x="229" y="545"/>
                </a:lnTo>
                <a:lnTo>
                  <a:pt x="229" y="595"/>
                </a:lnTo>
                <a:lnTo>
                  <a:pt x="216" y="646"/>
                </a:lnTo>
                <a:lnTo>
                  <a:pt x="216" y="709"/>
                </a:lnTo>
                <a:lnTo>
                  <a:pt x="190" y="836"/>
                </a:lnTo>
                <a:lnTo>
                  <a:pt x="178" y="950"/>
                </a:lnTo>
                <a:lnTo>
                  <a:pt x="152" y="1064"/>
                </a:lnTo>
                <a:lnTo>
                  <a:pt x="127" y="1178"/>
                </a:lnTo>
                <a:lnTo>
                  <a:pt x="127" y="1229"/>
                </a:lnTo>
                <a:lnTo>
                  <a:pt x="114" y="1267"/>
                </a:lnTo>
                <a:lnTo>
                  <a:pt x="101" y="1305"/>
                </a:lnTo>
                <a:lnTo>
                  <a:pt x="101" y="1330"/>
                </a:lnTo>
                <a:lnTo>
                  <a:pt x="101" y="1356"/>
                </a:lnTo>
                <a:lnTo>
                  <a:pt x="101" y="1368"/>
                </a:lnTo>
                <a:lnTo>
                  <a:pt x="101" y="1381"/>
                </a:lnTo>
                <a:lnTo>
                  <a:pt x="114" y="1394"/>
                </a:lnTo>
                <a:lnTo>
                  <a:pt x="127" y="1406"/>
                </a:lnTo>
                <a:lnTo>
                  <a:pt x="152" y="1419"/>
                </a:lnTo>
                <a:lnTo>
                  <a:pt x="165" y="1444"/>
                </a:lnTo>
                <a:lnTo>
                  <a:pt x="203" y="1457"/>
                </a:lnTo>
                <a:lnTo>
                  <a:pt x="229" y="1482"/>
                </a:lnTo>
                <a:lnTo>
                  <a:pt x="279" y="1520"/>
                </a:lnTo>
                <a:lnTo>
                  <a:pt x="318" y="1546"/>
                </a:lnTo>
                <a:lnTo>
                  <a:pt x="369" y="1584"/>
                </a:lnTo>
                <a:lnTo>
                  <a:pt x="407" y="1622"/>
                </a:lnTo>
                <a:lnTo>
                  <a:pt x="445" y="1647"/>
                </a:lnTo>
                <a:lnTo>
                  <a:pt x="470" y="1672"/>
                </a:lnTo>
                <a:lnTo>
                  <a:pt x="496" y="1698"/>
                </a:lnTo>
                <a:lnTo>
                  <a:pt x="521" y="1710"/>
                </a:lnTo>
                <a:lnTo>
                  <a:pt x="521" y="1723"/>
                </a:lnTo>
                <a:lnTo>
                  <a:pt x="534" y="1736"/>
                </a:lnTo>
                <a:lnTo>
                  <a:pt x="534" y="1761"/>
                </a:lnTo>
                <a:lnTo>
                  <a:pt x="521" y="1786"/>
                </a:lnTo>
                <a:lnTo>
                  <a:pt x="521" y="1812"/>
                </a:lnTo>
                <a:lnTo>
                  <a:pt x="508" y="1837"/>
                </a:lnTo>
                <a:lnTo>
                  <a:pt x="496" y="1850"/>
                </a:lnTo>
                <a:lnTo>
                  <a:pt x="496" y="1862"/>
                </a:lnTo>
                <a:lnTo>
                  <a:pt x="483" y="1875"/>
                </a:lnTo>
                <a:lnTo>
                  <a:pt x="470" y="1875"/>
                </a:lnTo>
                <a:lnTo>
                  <a:pt x="458" y="1875"/>
                </a:lnTo>
                <a:lnTo>
                  <a:pt x="445" y="1875"/>
                </a:lnTo>
                <a:lnTo>
                  <a:pt x="445" y="1862"/>
                </a:lnTo>
                <a:lnTo>
                  <a:pt x="432" y="1862"/>
                </a:lnTo>
                <a:lnTo>
                  <a:pt x="419" y="1850"/>
                </a:lnTo>
                <a:lnTo>
                  <a:pt x="419" y="1837"/>
                </a:lnTo>
                <a:lnTo>
                  <a:pt x="407" y="1824"/>
                </a:lnTo>
                <a:lnTo>
                  <a:pt x="394" y="1799"/>
                </a:lnTo>
                <a:lnTo>
                  <a:pt x="381" y="1786"/>
                </a:lnTo>
                <a:lnTo>
                  <a:pt x="369" y="1761"/>
                </a:lnTo>
                <a:lnTo>
                  <a:pt x="343" y="1736"/>
                </a:lnTo>
                <a:lnTo>
                  <a:pt x="318" y="1710"/>
                </a:lnTo>
                <a:lnTo>
                  <a:pt x="292" y="1685"/>
                </a:lnTo>
                <a:lnTo>
                  <a:pt x="267" y="1660"/>
                </a:lnTo>
                <a:lnTo>
                  <a:pt x="229" y="1622"/>
                </a:lnTo>
                <a:lnTo>
                  <a:pt x="190" y="1584"/>
                </a:lnTo>
                <a:lnTo>
                  <a:pt x="140" y="1546"/>
                </a:lnTo>
                <a:lnTo>
                  <a:pt x="114" y="1520"/>
                </a:lnTo>
                <a:lnTo>
                  <a:pt x="76" y="1495"/>
                </a:lnTo>
                <a:lnTo>
                  <a:pt x="50" y="1470"/>
                </a:lnTo>
                <a:lnTo>
                  <a:pt x="25" y="1457"/>
                </a:lnTo>
                <a:lnTo>
                  <a:pt x="12" y="1444"/>
                </a:lnTo>
                <a:lnTo>
                  <a:pt x="0" y="1432"/>
                </a:lnTo>
                <a:lnTo>
                  <a:pt x="0" y="1419"/>
                </a:lnTo>
                <a:lnTo>
                  <a:pt x="0" y="1406"/>
                </a:lnTo>
                <a:lnTo>
                  <a:pt x="0" y="1394"/>
                </a:lnTo>
                <a:lnTo>
                  <a:pt x="0" y="1381"/>
                </a:lnTo>
                <a:lnTo>
                  <a:pt x="0" y="1356"/>
                </a:lnTo>
                <a:lnTo>
                  <a:pt x="0" y="1330"/>
                </a:lnTo>
                <a:lnTo>
                  <a:pt x="0" y="1305"/>
                </a:lnTo>
                <a:lnTo>
                  <a:pt x="12" y="1280"/>
                </a:lnTo>
                <a:lnTo>
                  <a:pt x="12" y="1254"/>
                </a:lnTo>
                <a:lnTo>
                  <a:pt x="25" y="1216"/>
                </a:lnTo>
                <a:lnTo>
                  <a:pt x="25" y="1178"/>
                </a:lnTo>
                <a:lnTo>
                  <a:pt x="38" y="1140"/>
                </a:lnTo>
                <a:lnTo>
                  <a:pt x="38" y="1102"/>
                </a:lnTo>
                <a:lnTo>
                  <a:pt x="50" y="1051"/>
                </a:lnTo>
                <a:lnTo>
                  <a:pt x="50" y="1001"/>
                </a:lnTo>
                <a:lnTo>
                  <a:pt x="63" y="912"/>
                </a:lnTo>
                <a:lnTo>
                  <a:pt x="76" y="823"/>
                </a:lnTo>
                <a:lnTo>
                  <a:pt x="89" y="735"/>
                </a:lnTo>
                <a:lnTo>
                  <a:pt x="101" y="646"/>
                </a:lnTo>
                <a:lnTo>
                  <a:pt x="101" y="570"/>
                </a:lnTo>
                <a:lnTo>
                  <a:pt x="114" y="494"/>
                </a:lnTo>
                <a:lnTo>
                  <a:pt x="114" y="431"/>
                </a:lnTo>
                <a:lnTo>
                  <a:pt x="127" y="355"/>
                </a:lnTo>
                <a:lnTo>
                  <a:pt x="114" y="304"/>
                </a:lnTo>
                <a:lnTo>
                  <a:pt x="114" y="253"/>
                </a:lnTo>
                <a:lnTo>
                  <a:pt x="114" y="215"/>
                </a:lnTo>
                <a:lnTo>
                  <a:pt x="114" y="177"/>
                </a:lnTo>
                <a:lnTo>
                  <a:pt x="101" y="139"/>
                </a:lnTo>
                <a:lnTo>
                  <a:pt x="101" y="114"/>
                </a:lnTo>
                <a:lnTo>
                  <a:pt x="101" y="101"/>
                </a:lnTo>
                <a:lnTo>
                  <a:pt x="89" y="88"/>
                </a:lnTo>
                <a:lnTo>
                  <a:pt x="76" y="76"/>
                </a:lnTo>
                <a:lnTo>
                  <a:pt x="63" y="50"/>
                </a:lnTo>
                <a:lnTo>
                  <a:pt x="63" y="38"/>
                </a:lnTo>
                <a:lnTo>
                  <a:pt x="63" y="25"/>
                </a:lnTo>
                <a:lnTo>
                  <a:pt x="76" y="12"/>
                </a:lnTo>
                <a:lnTo>
                  <a:pt x="101" y="0"/>
                </a:lnTo>
                <a:lnTo>
                  <a:pt x="127" y="12"/>
                </a:lnTo>
                <a:lnTo>
                  <a:pt x="165" y="25"/>
                </a:lnTo>
                <a:lnTo>
                  <a:pt x="203" y="38"/>
                </a:lnTo>
                <a:lnTo>
                  <a:pt x="241" y="50"/>
                </a:lnTo>
                <a:lnTo>
                  <a:pt x="254" y="63"/>
                </a:lnTo>
                <a:lnTo>
                  <a:pt x="267" y="76"/>
                </a:lnTo>
                <a:lnTo>
                  <a:pt x="267" y="88"/>
                </a:lnTo>
                <a:lnTo>
                  <a:pt x="279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4672013" y="2106930"/>
            <a:ext cx="468312" cy="862013"/>
          </a:xfrm>
          <a:custGeom>
            <a:avLst/>
            <a:gdLst>
              <a:gd name="txL" fmla="*/ 0 w 738"/>
              <a:gd name="txT" fmla="*/ 0 h 1356"/>
              <a:gd name="txR" fmla="*/ 738 w 738"/>
              <a:gd name="txB" fmla="*/ 1356 h 13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1356">
                <a:moveTo>
                  <a:pt x="738" y="63"/>
                </a:moveTo>
                <a:lnTo>
                  <a:pt x="738" y="63"/>
                </a:lnTo>
                <a:lnTo>
                  <a:pt x="738" y="76"/>
                </a:lnTo>
                <a:lnTo>
                  <a:pt x="738" y="101"/>
                </a:lnTo>
                <a:lnTo>
                  <a:pt x="738" y="126"/>
                </a:lnTo>
                <a:lnTo>
                  <a:pt x="738" y="152"/>
                </a:lnTo>
                <a:lnTo>
                  <a:pt x="725" y="190"/>
                </a:lnTo>
                <a:lnTo>
                  <a:pt x="725" y="240"/>
                </a:lnTo>
                <a:lnTo>
                  <a:pt x="713" y="291"/>
                </a:lnTo>
                <a:lnTo>
                  <a:pt x="687" y="392"/>
                </a:lnTo>
                <a:lnTo>
                  <a:pt x="649" y="494"/>
                </a:lnTo>
                <a:lnTo>
                  <a:pt x="611" y="608"/>
                </a:lnTo>
                <a:lnTo>
                  <a:pt x="573" y="722"/>
                </a:lnTo>
                <a:lnTo>
                  <a:pt x="547" y="785"/>
                </a:lnTo>
                <a:lnTo>
                  <a:pt x="522" y="836"/>
                </a:lnTo>
                <a:lnTo>
                  <a:pt x="496" y="887"/>
                </a:lnTo>
                <a:lnTo>
                  <a:pt x="471" y="937"/>
                </a:lnTo>
                <a:lnTo>
                  <a:pt x="445" y="988"/>
                </a:lnTo>
                <a:lnTo>
                  <a:pt x="407" y="1026"/>
                </a:lnTo>
                <a:lnTo>
                  <a:pt x="382" y="1064"/>
                </a:lnTo>
                <a:lnTo>
                  <a:pt x="356" y="1102"/>
                </a:lnTo>
                <a:lnTo>
                  <a:pt x="318" y="1140"/>
                </a:lnTo>
                <a:lnTo>
                  <a:pt x="293" y="1178"/>
                </a:lnTo>
                <a:lnTo>
                  <a:pt x="255" y="1203"/>
                </a:lnTo>
                <a:lnTo>
                  <a:pt x="229" y="1229"/>
                </a:lnTo>
                <a:lnTo>
                  <a:pt x="204" y="1254"/>
                </a:lnTo>
                <a:lnTo>
                  <a:pt x="166" y="1279"/>
                </a:lnTo>
                <a:lnTo>
                  <a:pt x="140" y="1292"/>
                </a:lnTo>
                <a:lnTo>
                  <a:pt x="115" y="1305"/>
                </a:lnTo>
                <a:lnTo>
                  <a:pt x="89" y="1317"/>
                </a:lnTo>
                <a:lnTo>
                  <a:pt x="64" y="1330"/>
                </a:lnTo>
                <a:lnTo>
                  <a:pt x="51" y="1343"/>
                </a:lnTo>
                <a:lnTo>
                  <a:pt x="38" y="1343"/>
                </a:lnTo>
                <a:lnTo>
                  <a:pt x="26" y="1356"/>
                </a:lnTo>
                <a:lnTo>
                  <a:pt x="13" y="1356"/>
                </a:lnTo>
                <a:lnTo>
                  <a:pt x="0" y="1343"/>
                </a:lnTo>
                <a:lnTo>
                  <a:pt x="13" y="1343"/>
                </a:lnTo>
                <a:lnTo>
                  <a:pt x="26" y="1330"/>
                </a:lnTo>
                <a:lnTo>
                  <a:pt x="38" y="1305"/>
                </a:lnTo>
                <a:lnTo>
                  <a:pt x="64" y="1279"/>
                </a:lnTo>
                <a:lnTo>
                  <a:pt x="102" y="1254"/>
                </a:lnTo>
                <a:lnTo>
                  <a:pt x="127" y="1216"/>
                </a:lnTo>
                <a:lnTo>
                  <a:pt x="178" y="1165"/>
                </a:lnTo>
                <a:lnTo>
                  <a:pt x="255" y="1077"/>
                </a:lnTo>
                <a:lnTo>
                  <a:pt x="293" y="1026"/>
                </a:lnTo>
                <a:lnTo>
                  <a:pt x="318" y="975"/>
                </a:lnTo>
                <a:lnTo>
                  <a:pt x="356" y="937"/>
                </a:lnTo>
                <a:lnTo>
                  <a:pt x="382" y="887"/>
                </a:lnTo>
                <a:lnTo>
                  <a:pt x="407" y="836"/>
                </a:lnTo>
                <a:lnTo>
                  <a:pt x="433" y="785"/>
                </a:lnTo>
                <a:lnTo>
                  <a:pt x="471" y="684"/>
                </a:lnTo>
                <a:lnTo>
                  <a:pt x="496" y="583"/>
                </a:lnTo>
                <a:lnTo>
                  <a:pt x="535" y="469"/>
                </a:lnTo>
                <a:lnTo>
                  <a:pt x="560" y="367"/>
                </a:lnTo>
                <a:lnTo>
                  <a:pt x="560" y="316"/>
                </a:lnTo>
                <a:lnTo>
                  <a:pt x="573" y="266"/>
                </a:lnTo>
                <a:lnTo>
                  <a:pt x="585" y="228"/>
                </a:lnTo>
                <a:lnTo>
                  <a:pt x="585" y="190"/>
                </a:lnTo>
                <a:lnTo>
                  <a:pt x="585" y="152"/>
                </a:lnTo>
                <a:lnTo>
                  <a:pt x="598" y="126"/>
                </a:lnTo>
                <a:lnTo>
                  <a:pt x="585" y="88"/>
                </a:lnTo>
                <a:lnTo>
                  <a:pt x="585" y="76"/>
                </a:lnTo>
                <a:lnTo>
                  <a:pt x="585" y="50"/>
                </a:lnTo>
                <a:lnTo>
                  <a:pt x="585" y="38"/>
                </a:lnTo>
                <a:lnTo>
                  <a:pt x="585" y="25"/>
                </a:lnTo>
                <a:lnTo>
                  <a:pt x="598" y="12"/>
                </a:lnTo>
                <a:lnTo>
                  <a:pt x="611" y="0"/>
                </a:lnTo>
                <a:lnTo>
                  <a:pt x="624" y="0"/>
                </a:lnTo>
                <a:lnTo>
                  <a:pt x="636" y="0"/>
                </a:lnTo>
                <a:lnTo>
                  <a:pt x="662" y="0"/>
                </a:lnTo>
                <a:lnTo>
                  <a:pt x="687" y="12"/>
                </a:lnTo>
                <a:lnTo>
                  <a:pt x="713" y="25"/>
                </a:lnTo>
                <a:lnTo>
                  <a:pt x="725" y="38"/>
                </a:lnTo>
                <a:lnTo>
                  <a:pt x="738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3" name="Freeform 29"/>
          <p:cNvSpPr/>
          <p:nvPr/>
        </p:nvSpPr>
        <p:spPr>
          <a:xfrm>
            <a:off x="4502150" y="2227580"/>
            <a:ext cx="573088" cy="217488"/>
          </a:xfrm>
          <a:custGeom>
            <a:avLst/>
            <a:gdLst>
              <a:gd name="txL" fmla="*/ 0 w 903"/>
              <a:gd name="txT" fmla="*/ 0 h 342"/>
              <a:gd name="txR" fmla="*/ 903 w 903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3" h="342">
                <a:moveTo>
                  <a:pt x="293" y="304"/>
                </a:moveTo>
                <a:lnTo>
                  <a:pt x="254" y="317"/>
                </a:lnTo>
                <a:lnTo>
                  <a:pt x="216" y="342"/>
                </a:lnTo>
                <a:lnTo>
                  <a:pt x="191" y="342"/>
                </a:lnTo>
                <a:lnTo>
                  <a:pt x="165" y="342"/>
                </a:lnTo>
                <a:lnTo>
                  <a:pt x="140" y="342"/>
                </a:lnTo>
                <a:lnTo>
                  <a:pt x="115" y="342"/>
                </a:lnTo>
                <a:lnTo>
                  <a:pt x="89" y="317"/>
                </a:lnTo>
                <a:lnTo>
                  <a:pt x="64" y="304"/>
                </a:lnTo>
                <a:lnTo>
                  <a:pt x="38" y="279"/>
                </a:lnTo>
                <a:lnTo>
                  <a:pt x="25" y="266"/>
                </a:lnTo>
                <a:lnTo>
                  <a:pt x="13" y="253"/>
                </a:lnTo>
                <a:lnTo>
                  <a:pt x="0" y="241"/>
                </a:lnTo>
                <a:lnTo>
                  <a:pt x="13" y="228"/>
                </a:lnTo>
                <a:lnTo>
                  <a:pt x="25" y="215"/>
                </a:lnTo>
                <a:lnTo>
                  <a:pt x="38" y="202"/>
                </a:lnTo>
                <a:lnTo>
                  <a:pt x="76" y="202"/>
                </a:lnTo>
                <a:lnTo>
                  <a:pt x="76" y="190"/>
                </a:lnTo>
                <a:lnTo>
                  <a:pt x="89" y="190"/>
                </a:lnTo>
                <a:lnTo>
                  <a:pt x="102" y="190"/>
                </a:lnTo>
                <a:lnTo>
                  <a:pt x="115" y="190"/>
                </a:lnTo>
                <a:lnTo>
                  <a:pt x="153" y="177"/>
                </a:lnTo>
                <a:lnTo>
                  <a:pt x="191" y="164"/>
                </a:lnTo>
                <a:lnTo>
                  <a:pt x="254" y="152"/>
                </a:lnTo>
                <a:lnTo>
                  <a:pt x="305" y="139"/>
                </a:lnTo>
                <a:lnTo>
                  <a:pt x="382" y="114"/>
                </a:lnTo>
                <a:lnTo>
                  <a:pt x="458" y="101"/>
                </a:lnTo>
                <a:lnTo>
                  <a:pt x="534" y="76"/>
                </a:lnTo>
                <a:lnTo>
                  <a:pt x="598" y="63"/>
                </a:lnTo>
                <a:lnTo>
                  <a:pt x="662" y="38"/>
                </a:lnTo>
                <a:lnTo>
                  <a:pt x="725" y="25"/>
                </a:lnTo>
                <a:lnTo>
                  <a:pt x="776" y="25"/>
                </a:lnTo>
                <a:lnTo>
                  <a:pt x="827" y="12"/>
                </a:lnTo>
                <a:lnTo>
                  <a:pt x="865" y="12"/>
                </a:lnTo>
                <a:lnTo>
                  <a:pt x="903" y="0"/>
                </a:lnTo>
                <a:lnTo>
                  <a:pt x="903" y="76"/>
                </a:lnTo>
                <a:lnTo>
                  <a:pt x="840" y="88"/>
                </a:lnTo>
                <a:lnTo>
                  <a:pt x="776" y="114"/>
                </a:lnTo>
                <a:lnTo>
                  <a:pt x="725" y="139"/>
                </a:lnTo>
                <a:lnTo>
                  <a:pt x="662" y="152"/>
                </a:lnTo>
                <a:lnTo>
                  <a:pt x="623" y="164"/>
                </a:lnTo>
                <a:lnTo>
                  <a:pt x="573" y="190"/>
                </a:lnTo>
                <a:lnTo>
                  <a:pt x="534" y="202"/>
                </a:lnTo>
                <a:lnTo>
                  <a:pt x="483" y="215"/>
                </a:lnTo>
                <a:lnTo>
                  <a:pt x="458" y="228"/>
                </a:lnTo>
                <a:lnTo>
                  <a:pt x="420" y="241"/>
                </a:lnTo>
                <a:lnTo>
                  <a:pt x="394" y="253"/>
                </a:lnTo>
                <a:lnTo>
                  <a:pt x="369" y="266"/>
                </a:lnTo>
                <a:lnTo>
                  <a:pt x="344" y="279"/>
                </a:lnTo>
                <a:lnTo>
                  <a:pt x="318" y="291"/>
                </a:lnTo>
                <a:lnTo>
                  <a:pt x="305" y="291"/>
                </a:lnTo>
                <a:lnTo>
                  <a:pt x="293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5075238" y="2235518"/>
            <a:ext cx="1042987" cy="193675"/>
          </a:xfrm>
          <a:custGeom>
            <a:avLst/>
            <a:gdLst>
              <a:gd name="txL" fmla="*/ 0 w 1641"/>
              <a:gd name="txT" fmla="*/ 0 h 305"/>
              <a:gd name="txR" fmla="*/ 1641 w 1641"/>
              <a:gd name="txB" fmla="*/ 305 h 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41" h="305">
                <a:moveTo>
                  <a:pt x="1578" y="64"/>
                </a:moveTo>
                <a:lnTo>
                  <a:pt x="1603" y="89"/>
                </a:lnTo>
                <a:lnTo>
                  <a:pt x="1629" y="102"/>
                </a:lnTo>
                <a:lnTo>
                  <a:pt x="1641" y="114"/>
                </a:lnTo>
                <a:lnTo>
                  <a:pt x="1629" y="127"/>
                </a:lnTo>
                <a:lnTo>
                  <a:pt x="1616" y="127"/>
                </a:lnTo>
                <a:lnTo>
                  <a:pt x="1591" y="140"/>
                </a:lnTo>
                <a:lnTo>
                  <a:pt x="1578" y="140"/>
                </a:lnTo>
                <a:lnTo>
                  <a:pt x="1552" y="140"/>
                </a:lnTo>
                <a:lnTo>
                  <a:pt x="1514" y="140"/>
                </a:lnTo>
                <a:lnTo>
                  <a:pt x="1489" y="140"/>
                </a:lnTo>
                <a:lnTo>
                  <a:pt x="1438" y="140"/>
                </a:lnTo>
                <a:lnTo>
                  <a:pt x="1400" y="140"/>
                </a:lnTo>
                <a:lnTo>
                  <a:pt x="1349" y="140"/>
                </a:lnTo>
                <a:lnTo>
                  <a:pt x="1311" y="152"/>
                </a:lnTo>
                <a:lnTo>
                  <a:pt x="1247" y="152"/>
                </a:lnTo>
                <a:lnTo>
                  <a:pt x="1196" y="152"/>
                </a:lnTo>
                <a:lnTo>
                  <a:pt x="1133" y="165"/>
                </a:lnTo>
                <a:lnTo>
                  <a:pt x="1069" y="165"/>
                </a:lnTo>
                <a:lnTo>
                  <a:pt x="929" y="178"/>
                </a:lnTo>
                <a:lnTo>
                  <a:pt x="789" y="203"/>
                </a:lnTo>
                <a:lnTo>
                  <a:pt x="649" y="229"/>
                </a:lnTo>
                <a:lnTo>
                  <a:pt x="484" y="254"/>
                </a:lnTo>
                <a:lnTo>
                  <a:pt x="407" y="267"/>
                </a:lnTo>
                <a:lnTo>
                  <a:pt x="344" y="279"/>
                </a:lnTo>
                <a:lnTo>
                  <a:pt x="293" y="292"/>
                </a:lnTo>
                <a:lnTo>
                  <a:pt x="242" y="292"/>
                </a:lnTo>
                <a:lnTo>
                  <a:pt x="204" y="305"/>
                </a:lnTo>
                <a:lnTo>
                  <a:pt x="178" y="305"/>
                </a:lnTo>
                <a:lnTo>
                  <a:pt x="166" y="305"/>
                </a:lnTo>
                <a:lnTo>
                  <a:pt x="153" y="305"/>
                </a:lnTo>
                <a:lnTo>
                  <a:pt x="140" y="305"/>
                </a:lnTo>
                <a:lnTo>
                  <a:pt x="128" y="305"/>
                </a:lnTo>
                <a:lnTo>
                  <a:pt x="115" y="292"/>
                </a:lnTo>
                <a:lnTo>
                  <a:pt x="77" y="279"/>
                </a:lnTo>
                <a:lnTo>
                  <a:pt x="38" y="267"/>
                </a:lnTo>
                <a:lnTo>
                  <a:pt x="0" y="229"/>
                </a:lnTo>
                <a:lnTo>
                  <a:pt x="77" y="216"/>
                </a:lnTo>
                <a:lnTo>
                  <a:pt x="166" y="203"/>
                </a:lnTo>
                <a:lnTo>
                  <a:pt x="242" y="190"/>
                </a:lnTo>
                <a:lnTo>
                  <a:pt x="318" y="178"/>
                </a:lnTo>
                <a:lnTo>
                  <a:pt x="395" y="165"/>
                </a:lnTo>
                <a:lnTo>
                  <a:pt x="471" y="152"/>
                </a:lnTo>
                <a:lnTo>
                  <a:pt x="547" y="140"/>
                </a:lnTo>
                <a:lnTo>
                  <a:pt x="611" y="140"/>
                </a:lnTo>
                <a:lnTo>
                  <a:pt x="675" y="127"/>
                </a:lnTo>
                <a:lnTo>
                  <a:pt x="738" y="114"/>
                </a:lnTo>
                <a:lnTo>
                  <a:pt x="802" y="102"/>
                </a:lnTo>
                <a:lnTo>
                  <a:pt x="853" y="102"/>
                </a:lnTo>
                <a:lnTo>
                  <a:pt x="916" y="89"/>
                </a:lnTo>
                <a:lnTo>
                  <a:pt x="967" y="76"/>
                </a:lnTo>
                <a:lnTo>
                  <a:pt x="1018" y="76"/>
                </a:lnTo>
                <a:lnTo>
                  <a:pt x="1056" y="64"/>
                </a:lnTo>
                <a:lnTo>
                  <a:pt x="1107" y="64"/>
                </a:lnTo>
                <a:lnTo>
                  <a:pt x="1145" y="51"/>
                </a:lnTo>
                <a:lnTo>
                  <a:pt x="1183" y="51"/>
                </a:lnTo>
                <a:lnTo>
                  <a:pt x="1222" y="38"/>
                </a:lnTo>
                <a:lnTo>
                  <a:pt x="1260" y="38"/>
                </a:lnTo>
                <a:lnTo>
                  <a:pt x="1298" y="38"/>
                </a:lnTo>
                <a:lnTo>
                  <a:pt x="1323" y="26"/>
                </a:lnTo>
                <a:lnTo>
                  <a:pt x="1349" y="26"/>
                </a:lnTo>
                <a:lnTo>
                  <a:pt x="1374" y="26"/>
                </a:lnTo>
                <a:lnTo>
                  <a:pt x="1400" y="13"/>
                </a:lnTo>
                <a:lnTo>
                  <a:pt x="1412" y="13"/>
                </a:lnTo>
                <a:lnTo>
                  <a:pt x="1425" y="13"/>
                </a:lnTo>
                <a:lnTo>
                  <a:pt x="1451" y="13"/>
                </a:lnTo>
                <a:lnTo>
                  <a:pt x="1463" y="0"/>
                </a:lnTo>
                <a:lnTo>
                  <a:pt x="1476" y="0"/>
                </a:lnTo>
                <a:lnTo>
                  <a:pt x="1502" y="13"/>
                </a:lnTo>
                <a:lnTo>
                  <a:pt x="1527" y="26"/>
                </a:lnTo>
                <a:lnTo>
                  <a:pt x="1552" y="38"/>
                </a:lnTo>
                <a:lnTo>
                  <a:pt x="1578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341938" y="1978343"/>
            <a:ext cx="98425" cy="1127125"/>
          </a:xfrm>
          <a:custGeom>
            <a:avLst/>
            <a:gdLst>
              <a:gd name="txL" fmla="*/ 0 w 153"/>
              <a:gd name="txT" fmla="*/ 0 h 1774"/>
              <a:gd name="txR" fmla="*/ 153 w 153"/>
              <a:gd name="txB" fmla="*/ 1774 h 1774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53" h="1774">
                <a:moveTo>
                  <a:pt x="13" y="0"/>
                </a:moveTo>
                <a:lnTo>
                  <a:pt x="153" y="0"/>
                </a:lnTo>
                <a:lnTo>
                  <a:pt x="140" y="89"/>
                </a:lnTo>
                <a:lnTo>
                  <a:pt x="140" y="177"/>
                </a:lnTo>
                <a:lnTo>
                  <a:pt x="140" y="253"/>
                </a:lnTo>
                <a:lnTo>
                  <a:pt x="140" y="342"/>
                </a:lnTo>
                <a:lnTo>
                  <a:pt x="140" y="418"/>
                </a:lnTo>
                <a:lnTo>
                  <a:pt x="140" y="494"/>
                </a:lnTo>
                <a:lnTo>
                  <a:pt x="140" y="557"/>
                </a:lnTo>
                <a:lnTo>
                  <a:pt x="140" y="634"/>
                </a:lnTo>
                <a:lnTo>
                  <a:pt x="140" y="697"/>
                </a:lnTo>
                <a:lnTo>
                  <a:pt x="140" y="760"/>
                </a:lnTo>
                <a:lnTo>
                  <a:pt x="140" y="824"/>
                </a:lnTo>
                <a:lnTo>
                  <a:pt x="140" y="887"/>
                </a:lnTo>
                <a:lnTo>
                  <a:pt x="140" y="938"/>
                </a:lnTo>
                <a:lnTo>
                  <a:pt x="140" y="1001"/>
                </a:lnTo>
                <a:lnTo>
                  <a:pt x="140" y="1052"/>
                </a:lnTo>
                <a:lnTo>
                  <a:pt x="140" y="1102"/>
                </a:lnTo>
                <a:lnTo>
                  <a:pt x="140" y="1140"/>
                </a:lnTo>
                <a:lnTo>
                  <a:pt x="140" y="1191"/>
                </a:lnTo>
                <a:lnTo>
                  <a:pt x="140" y="1229"/>
                </a:lnTo>
                <a:lnTo>
                  <a:pt x="140" y="1267"/>
                </a:lnTo>
                <a:lnTo>
                  <a:pt x="140" y="1305"/>
                </a:lnTo>
                <a:lnTo>
                  <a:pt x="140" y="1343"/>
                </a:lnTo>
                <a:lnTo>
                  <a:pt x="140" y="1368"/>
                </a:lnTo>
                <a:lnTo>
                  <a:pt x="140" y="1394"/>
                </a:lnTo>
                <a:lnTo>
                  <a:pt x="140" y="1419"/>
                </a:lnTo>
                <a:lnTo>
                  <a:pt x="140" y="1444"/>
                </a:lnTo>
                <a:lnTo>
                  <a:pt x="140" y="1470"/>
                </a:lnTo>
                <a:lnTo>
                  <a:pt x="140" y="1482"/>
                </a:lnTo>
                <a:lnTo>
                  <a:pt x="140" y="1495"/>
                </a:lnTo>
                <a:lnTo>
                  <a:pt x="140" y="1508"/>
                </a:lnTo>
                <a:lnTo>
                  <a:pt x="140" y="1520"/>
                </a:lnTo>
                <a:lnTo>
                  <a:pt x="140" y="1533"/>
                </a:lnTo>
                <a:lnTo>
                  <a:pt x="127" y="1584"/>
                </a:lnTo>
                <a:lnTo>
                  <a:pt x="127" y="1622"/>
                </a:lnTo>
                <a:lnTo>
                  <a:pt x="115" y="1660"/>
                </a:lnTo>
                <a:lnTo>
                  <a:pt x="115" y="1698"/>
                </a:lnTo>
                <a:lnTo>
                  <a:pt x="102" y="1736"/>
                </a:lnTo>
                <a:lnTo>
                  <a:pt x="102" y="1749"/>
                </a:lnTo>
                <a:lnTo>
                  <a:pt x="89" y="1761"/>
                </a:lnTo>
                <a:lnTo>
                  <a:pt x="76" y="1774"/>
                </a:lnTo>
                <a:lnTo>
                  <a:pt x="76" y="1761"/>
                </a:lnTo>
                <a:lnTo>
                  <a:pt x="64" y="1761"/>
                </a:lnTo>
                <a:lnTo>
                  <a:pt x="64" y="1749"/>
                </a:lnTo>
                <a:lnTo>
                  <a:pt x="64" y="1736"/>
                </a:lnTo>
                <a:lnTo>
                  <a:pt x="51" y="1723"/>
                </a:lnTo>
                <a:lnTo>
                  <a:pt x="51" y="1711"/>
                </a:lnTo>
                <a:lnTo>
                  <a:pt x="38" y="1685"/>
                </a:lnTo>
                <a:lnTo>
                  <a:pt x="38" y="1660"/>
                </a:lnTo>
                <a:lnTo>
                  <a:pt x="26" y="1609"/>
                </a:lnTo>
                <a:lnTo>
                  <a:pt x="13" y="1571"/>
                </a:lnTo>
                <a:lnTo>
                  <a:pt x="0" y="1546"/>
                </a:lnTo>
                <a:lnTo>
                  <a:pt x="0" y="1520"/>
                </a:lnTo>
                <a:lnTo>
                  <a:pt x="0" y="1508"/>
                </a:lnTo>
                <a:lnTo>
                  <a:pt x="0" y="1495"/>
                </a:lnTo>
                <a:lnTo>
                  <a:pt x="13" y="1470"/>
                </a:lnTo>
                <a:lnTo>
                  <a:pt x="13" y="1457"/>
                </a:lnTo>
                <a:lnTo>
                  <a:pt x="13" y="1432"/>
                </a:lnTo>
                <a:lnTo>
                  <a:pt x="26" y="1406"/>
                </a:lnTo>
                <a:lnTo>
                  <a:pt x="26" y="1368"/>
                </a:lnTo>
                <a:lnTo>
                  <a:pt x="26" y="1356"/>
                </a:lnTo>
                <a:lnTo>
                  <a:pt x="26" y="1330"/>
                </a:lnTo>
                <a:lnTo>
                  <a:pt x="26" y="1318"/>
                </a:lnTo>
                <a:lnTo>
                  <a:pt x="26" y="1292"/>
                </a:lnTo>
                <a:lnTo>
                  <a:pt x="26" y="1254"/>
                </a:lnTo>
                <a:lnTo>
                  <a:pt x="38" y="1229"/>
                </a:lnTo>
                <a:lnTo>
                  <a:pt x="38" y="1191"/>
                </a:lnTo>
                <a:lnTo>
                  <a:pt x="38" y="1153"/>
                </a:lnTo>
                <a:lnTo>
                  <a:pt x="38" y="1115"/>
                </a:lnTo>
                <a:lnTo>
                  <a:pt x="38" y="1064"/>
                </a:lnTo>
                <a:lnTo>
                  <a:pt x="38" y="1014"/>
                </a:lnTo>
                <a:lnTo>
                  <a:pt x="38" y="963"/>
                </a:lnTo>
                <a:lnTo>
                  <a:pt x="38" y="912"/>
                </a:lnTo>
                <a:lnTo>
                  <a:pt x="38" y="849"/>
                </a:lnTo>
                <a:lnTo>
                  <a:pt x="38" y="786"/>
                </a:lnTo>
                <a:lnTo>
                  <a:pt x="51" y="722"/>
                </a:lnTo>
                <a:lnTo>
                  <a:pt x="51" y="659"/>
                </a:lnTo>
                <a:lnTo>
                  <a:pt x="51" y="595"/>
                </a:lnTo>
                <a:lnTo>
                  <a:pt x="51" y="545"/>
                </a:lnTo>
                <a:lnTo>
                  <a:pt x="38" y="481"/>
                </a:lnTo>
                <a:lnTo>
                  <a:pt x="38" y="431"/>
                </a:lnTo>
                <a:lnTo>
                  <a:pt x="38" y="380"/>
                </a:lnTo>
                <a:lnTo>
                  <a:pt x="38" y="329"/>
                </a:lnTo>
                <a:lnTo>
                  <a:pt x="38" y="279"/>
                </a:lnTo>
                <a:lnTo>
                  <a:pt x="38" y="241"/>
                </a:lnTo>
                <a:lnTo>
                  <a:pt x="38" y="203"/>
                </a:lnTo>
                <a:lnTo>
                  <a:pt x="26" y="165"/>
                </a:lnTo>
                <a:lnTo>
                  <a:pt x="26" y="127"/>
                </a:lnTo>
                <a:lnTo>
                  <a:pt x="26" y="89"/>
                </a:lnTo>
                <a:lnTo>
                  <a:pt x="26" y="63"/>
                </a:lnTo>
                <a:lnTo>
                  <a:pt x="13" y="25"/>
                </a:lnTo>
                <a:lnTo>
                  <a:pt x="1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561013" y="1922780"/>
            <a:ext cx="104775" cy="1254125"/>
          </a:xfrm>
          <a:custGeom>
            <a:avLst/>
            <a:gdLst>
              <a:gd name="txL" fmla="*/ 0 w 165"/>
              <a:gd name="txT" fmla="*/ 0 h 1977"/>
              <a:gd name="txR" fmla="*/ 165 w 165"/>
              <a:gd name="txB" fmla="*/ 1977 h 19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65" h="1977">
                <a:moveTo>
                  <a:pt x="152" y="0"/>
                </a:moveTo>
                <a:lnTo>
                  <a:pt x="152" y="64"/>
                </a:lnTo>
                <a:lnTo>
                  <a:pt x="152" y="127"/>
                </a:lnTo>
                <a:lnTo>
                  <a:pt x="152" y="190"/>
                </a:lnTo>
                <a:lnTo>
                  <a:pt x="152" y="254"/>
                </a:lnTo>
                <a:lnTo>
                  <a:pt x="140" y="279"/>
                </a:lnTo>
                <a:lnTo>
                  <a:pt x="140" y="317"/>
                </a:lnTo>
                <a:lnTo>
                  <a:pt x="140" y="368"/>
                </a:lnTo>
                <a:lnTo>
                  <a:pt x="140" y="406"/>
                </a:lnTo>
                <a:lnTo>
                  <a:pt x="140" y="456"/>
                </a:lnTo>
                <a:lnTo>
                  <a:pt x="140" y="520"/>
                </a:lnTo>
                <a:lnTo>
                  <a:pt x="140" y="570"/>
                </a:lnTo>
                <a:lnTo>
                  <a:pt x="140" y="634"/>
                </a:lnTo>
                <a:lnTo>
                  <a:pt x="140" y="697"/>
                </a:lnTo>
                <a:lnTo>
                  <a:pt x="140" y="773"/>
                </a:lnTo>
                <a:lnTo>
                  <a:pt x="140" y="849"/>
                </a:lnTo>
                <a:lnTo>
                  <a:pt x="140" y="925"/>
                </a:lnTo>
                <a:lnTo>
                  <a:pt x="140" y="1001"/>
                </a:lnTo>
                <a:lnTo>
                  <a:pt x="140" y="1090"/>
                </a:lnTo>
                <a:lnTo>
                  <a:pt x="140" y="1179"/>
                </a:lnTo>
                <a:lnTo>
                  <a:pt x="152" y="1280"/>
                </a:lnTo>
                <a:lnTo>
                  <a:pt x="152" y="1331"/>
                </a:lnTo>
                <a:lnTo>
                  <a:pt x="152" y="1369"/>
                </a:lnTo>
                <a:lnTo>
                  <a:pt x="152" y="1419"/>
                </a:lnTo>
                <a:lnTo>
                  <a:pt x="152" y="1457"/>
                </a:lnTo>
                <a:lnTo>
                  <a:pt x="152" y="1495"/>
                </a:lnTo>
                <a:lnTo>
                  <a:pt x="152" y="1521"/>
                </a:lnTo>
                <a:lnTo>
                  <a:pt x="152" y="1559"/>
                </a:lnTo>
                <a:lnTo>
                  <a:pt x="165" y="1584"/>
                </a:lnTo>
                <a:lnTo>
                  <a:pt x="165" y="1609"/>
                </a:lnTo>
                <a:lnTo>
                  <a:pt x="165" y="1635"/>
                </a:lnTo>
                <a:lnTo>
                  <a:pt x="165" y="1660"/>
                </a:lnTo>
                <a:lnTo>
                  <a:pt x="165" y="1673"/>
                </a:lnTo>
                <a:lnTo>
                  <a:pt x="165" y="1686"/>
                </a:lnTo>
                <a:lnTo>
                  <a:pt x="165" y="1698"/>
                </a:lnTo>
                <a:lnTo>
                  <a:pt x="165" y="1711"/>
                </a:lnTo>
                <a:lnTo>
                  <a:pt x="165" y="1724"/>
                </a:lnTo>
                <a:lnTo>
                  <a:pt x="165" y="1749"/>
                </a:lnTo>
                <a:lnTo>
                  <a:pt x="165" y="1787"/>
                </a:lnTo>
                <a:lnTo>
                  <a:pt x="152" y="1838"/>
                </a:lnTo>
                <a:lnTo>
                  <a:pt x="152" y="1876"/>
                </a:lnTo>
                <a:lnTo>
                  <a:pt x="140" y="1901"/>
                </a:lnTo>
                <a:lnTo>
                  <a:pt x="140" y="1914"/>
                </a:lnTo>
                <a:lnTo>
                  <a:pt x="140" y="1939"/>
                </a:lnTo>
                <a:lnTo>
                  <a:pt x="127" y="1952"/>
                </a:lnTo>
                <a:lnTo>
                  <a:pt x="127" y="1964"/>
                </a:lnTo>
                <a:lnTo>
                  <a:pt x="114" y="1964"/>
                </a:lnTo>
                <a:lnTo>
                  <a:pt x="114" y="1977"/>
                </a:lnTo>
                <a:lnTo>
                  <a:pt x="114" y="1964"/>
                </a:lnTo>
                <a:lnTo>
                  <a:pt x="101" y="1964"/>
                </a:lnTo>
                <a:lnTo>
                  <a:pt x="101" y="1952"/>
                </a:lnTo>
                <a:lnTo>
                  <a:pt x="89" y="1952"/>
                </a:lnTo>
                <a:lnTo>
                  <a:pt x="89" y="1939"/>
                </a:lnTo>
                <a:lnTo>
                  <a:pt x="76" y="1914"/>
                </a:lnTo>
                <a:lnTo>
                  <a:pt x="76" y="1901"/>
                </a:lnTo>
                <a:lnTo>
                  <a:pt x="76" y="1876"/>
                </a:lnTo>
                <a:lnTo>
                  <a:pt x="63" y="1863"/>
                </a:lnTo>
                <a:lnTo>
                  <a:pt x="63" y="1850"/>
                </a:lnTo>
                <a:lnTo>
                  <a:pt x="63" y="1825"/>
                </a:lnTo>
                <a:lnTo>
                  <a:pt x="51" y="1787"/>
                </a:lnTo>
                <a:lnTo>
                  <a:pt x="51" y="1749"/>
                </a:lnTo>
                <a:lnTo>
                  <a:pt x="51" y="1711"/>
                </a:lnTo>
                <a:lnTo>
                  <a:pt x="51" y="1673"/>
                </a:lnTo>
                <a:lnTo>
                  <a:pt x="51" y="1609"/>
                </a:lnTo>
                <a:lnTo>
                  <a:pt x="38" y="1559"/>
                </a:lnTo>
                <a:lnTo>
                  <a:pt x="38" y="1495"/>
                </a:lnTo>
                <a:lnTo>
                  <a:pt x="38" y="1432"/>
                </a:lnTo>
                <a:lnTo>
                  <a:pt x="38" y="1356"/>
                </a:lnTo>
                <a:lnTo>
                  <a:pt x="38" y="1280"/>
                </a:lnTo>
                <a:lnTo>
                  <a:pt x="38" y="1204"/>
                </a:lnTo>
                <a:lnTo>
                  <a:pt x="38" y="1115"/>
                </a:lnTo>
                <a:lnTo>
                  <a:pt x="38" y="1014"/>
                </a:lnTo>
                <a:lnTo>
                  <a:pt x="38" y="925"/>
                </a:lnTo>
                <a:lnTo>
                  <a:pt x="38" y="837"/>
                </a:lnTo>
                <a:lnTo>
                  <a:pt x="38" y="761"/>
                </a:lnTo>
                <a:lnTo>
                  <a:pt x="38" y="684"/>
                </a:lnTo>
                <a:lnTo>
                  <a:pt x="38" y="608"/>
                </a:lnTo>
                <a:lnTo>
                  <a:pt x="38" y="532"/>
                </a:lnTo>
                <a:lnTo>
                  <a:pt x="25" y="469"/>
                </a:lnTo>
                <a:lnTo>
                  <a:pt x="25" y="406"/>
                </a:lnTo>
                <a:lnTo>
                  <a:pt x="25" y="342"/>
                </a:lnTo>
                <a:lnTo>
                  <a:pt x="25" y="279"/>
                </a:lnTo>
                <a:lnTo>
                  <a:pt x="25" y="228"/>
                </a:lnTo>
                <a:lnTo>
                  <a:pt x="12" y="190"/>
                </a:lnTo>
                <a:lnTo>
                  <a:pt x="12" y="140"/>
                </a:lnTo>
                <a:lnTo>
                  <a:pt x="12" y="102"/>
                </a:lnTo>
                <a:lnTo>
                  <a:pt x="12" y="64"/>
                </a:lnTo>
                <a:lnTo>
                  <a:pt x="0" y="38"/>
                </a:lnTo>
                <a:lnTo>
                  <a:pt x="152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608638" y="2533968"/>
            <a:ext cx="622300" cy="427037"/>
          </a:xfrm>
          <a:custGeom>
            <a:avLst/>
            <a:gdLst>
              <a:gd name="txL" fmla="*/ 0 w 980"/>
              <a:gd name="txT" fmla="*/ 0 h 672"/>
              <a:gd name="txR" fmla="*/ 980 w 980"/>
              <a:gd name="txB" fmla="*/ 672 h 6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80" h="672">
                <a:moveTo>
                  <a:pt x="369" y="330"/>
                </a:moveTo>
                <a:lnTo>
                  <a:pt x="420" y="355"/>
                </a:lnTo>
                <a:lnTo>
                  <a:pt x="458" y="380"/>
                </a:lnTo>
                <a:lnTo>
                  <a:pt x="496" y="406"/>
                </a:lnTo>
                <a:lnTo>
                  <a:pt x="547" y="431"/>
                </a:lnTo>
                <a:lnTo>
                  <a:pt x="649" y="482"/>
                </a:lnTo>
                <a:lnTo>
                  <a:pt x="751" y="520"/>
                </a:lnTo>
                <a:lnTo>
                  <a:pt x="801" y="545"/>
                </a:lnTo>
                <a:lnTo>
                  <a:pt x="852" y="558"/>
                </a:lnTo>
                <a:lnTo>
                  <a:pt x="891" y="570"/>
                </a:lnTo>
                <a:lnTo>
                  <a:pt x="916" y="596"/>
                </a:lnTo>
                <a:lnTo>
                  <a:pt x="941" y="596"/>
                </a:lnTo>
                <a:lnTo>
                  <a:pt x="967" y="608"/>
                </a:lnTo>
                <a:lnTo>
                  <a:pt x="980" y="621"/>
                </a:lnTo>
                <a:lnTo>
                  <a:pt x="967" y="621"/>
                </a:lnTo>
                <a:lnTo>
                  <a:pt x="967" y="634"/>
                </a:lnTo>
                <a:lnTo>
                  <a:pt x="954" y="634"/>
                </a:lnTo>
                <a:lnTo>
                  <a:pt x="941" y="634"/>
                </a:lnTo>
                <a:lnTo>
                  <a:pt x="929" y="646"/>
                </a:lnTo>
                <a:lnTo>
                  <a:pt x="903" y="646"/>
                </a:lnTo>
                <a:lnTo>
                  <a:pt x="878" y="646"/>
                </a:lnTo>
                <a:lnTo>
                  <a:pt x="852" y="659"/>
                </a:lnTo>
                <a:lnTo>
                  <a:pt x="801" y="659"/>
                </a:lnTo>
                <a:lnTo>
                  <a:pt x="751" y="672"/>
                </a:lnTo>
                <a:lnTo>
                  <a:pt x="712" y="672"/>
                </a:lnTo>
                <a:lnTo>
                  <a:pt x="662" y="672"/>
                </a:lnTo>
                <a:lnTo>
                  <a:pt x="623" y="672"/>
                </a:lnTo>
                <a:lnTo>
                  <a:pt x="585" y="672"/>
                </a:lnTo>
                <a:lnTo>
                  <a:pt x="560" y="659"/>
                </a:lnTo>
                <a:lnTo>
                  <a:pt x="534" y="659"/>
                </a:lnTo>
                <a:lnTo>
                  <a:pt x="522" y="659"/>
                </a:lnTo>
                <a:lnTo>
                  <a:pt x="509" y="646"/>
                </a:lnTo>
                <a:lnTo>
                  <a:pt x="496" y="634"/>
                </a:lnTo>
                <a:lnTo>
                  <a:pt x="483" y="608"/>
                </a:lnTo>
                <a:lnTo>
                  <a:pt x="458" y="596"/>
                </a:lnTo>
                <a:lnTo>
                  <a:pt x="433" y="570"/>
                </a:lnTo>
                <a:lnTo>
                  <a:pt x="407" y="532"/>
                </a:lnTo>
                <a:lnTo>
                  <a:pt x="369" y="507"/>
                </a:lnTo>
                <a:lnTo>
                  <a:pt x="331" y="469"/>
                </a:lnTo>
                <a:lnTo>
                  <a:pt x="293" y="418"/>
                </a:lnTo>
                <a:lnTo>
                  <a:pt x="254" y="380"/>
                </a:lnTo>
                <a:lnTo>
                  <a:pt x="204" y="317"/>
                </a:lnTo>
                <a:lnTo>
                  <a:pt x="165" y="266"/>
                </a:lnTo>
                <a:lnTo>
                  <a:pt x="114" y="203"/>
                </a:lnTo>
                <a:lnTo>
                  <a:pt x="51" y="140"/>
                </a:lnTo>
                <a:lnTo>
                  <a:pt x="0" y="64"/>
                </a:lnTo>
                <a:lnTo>
                  <a:pt x="13" y="0"/>
                </a:lnTo>
                <a:lnTo>
                  <a:pt x="64" y="51"/>
                </a:lnTo>
                <a:lnTo>
                  <a:pt x="114" y="102"/>
                </a:lnTo>
                <a:lnTo>
                  <a:pt x="165" y="152"/>
                </a:lnTo>
                <a:lnTo>
                  <a:pt x="204" y="190"/>
                </a:lnTo>
                <a:lnTo>
                  <a:pt x="254" y="228"/>
                </a:lnTo>
                <a:lnTo>
                  <a:pt x="293" y="266"/>
                </a:lnTo>
                <a:lnTo>
                  <a:pt x="331" y="292"/>
                </a:lnTo>
                <a:lnTo>
                  <a:pt x="369" y="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2" name="Freeform 38"/>
          <p:cNvSpPr/>
          <p:nvPr/>
        </p:nvSpPr>
        <p:spPr>
          <a:xfrm>
            <a:off x="4995863" y="2533968"/>
            <a:ext cx="403225" cy="498475"/>
          </a:xfrm>
          <a:custGeom>
            <a:avLst/>
            <a:gdLst>
              <a:gd name="txL" fmla="*/ 0 w 636"/>
              <a:gd name="txT" fmla="*/ 0 h 786"/>
              <a:gd name="txR" fmla="*/ 636 w 636"/>
              <a:gd name="txB" fmla="*/ 786 h 78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36" h="786">
                <a:moveTo>
                  <a:pt x="0" y="786"/>
                </a:moveTo>
                <a:lnTo>
                  <a:pt x="0" y="773"/>
                </a:lnTo>
                <a:lnTo>
                  <a:pt x="0" y="761"/>
                </a:lnTo>
                <a:lnTo>
                  <a:pt x="13" y="748"/>
                </a:lnTo>
                <a:lnTo>
                  <a:pt x="38" y="735"/>
                </a:lnTo>
                <a:lnTo>
                  <a:pt x="51" y="710"/>
                </a:lnTo>
                <a:lnTo>
                  <a:pt x="76" y="685"/>
                </a:lnTo>
                <a:lnTo>
                  <a:pt x="115" y="646"/>
                </a:lnTo>
                <a:lnTo>
                  <a:pt x="153" y="608"/>
                </a:lnTo>
                <a:lnTo>
                  <a:pt x="165" y="596"/>
                </a:lnTo>
                <a:lnTo>
                  <a:pt x="191" y="570"/>
                </a:lnTo>
                <a:lnTo>
                  <a:pt x="204" y="545"/>
                </a:lnTo>
                <a:lnTo>
                  <a:pt x="229" y="520"/>
                </a:lnTo>
                <a:lnTo>
                  <a:pt x="255" y="482"/>
                </a:lnTo>
                <a:lnTo>
                  <a:pt x="280" y="456"/>
                </a:lnTo>
                <a:lnTo>
                  <a:pt x="305" y="418"/>
                </a:lnTo>
                <a:lnTo>
                  <a:pt x="331" y="380"/>
                </a:lnTo>
                <a:lnTo>
                  <a:pt x="369" y="342"/>
                </a:lnTo>
                <a:lnTo>
                  <a:pt x="394" y="304"/>
                </a:lnTo>
                <a:lnTo>
                  <a:pt x="433" y="254"/>
                </a:lnTo>
                <a:lnTo>
                  <a:pt x="458" y="216"/>
                </a:lnTo>
                <a:lnTo>
                  <a:pt x="496" y="165"/>
                </a:lnTo>
                <a:lnTo>
                  <a:pt x="522" y="114"/>
                </a:lnTo>
                <a:lnTo>
                  <a:pt x="560" y="51"/>
                </a:lnTo>
                <a:lnTo>
                  <a:pt x="598" y="0"/>
                </a:lnTo>
                <a:lnTo>
                  <a:pt x="611" y="38"/>
                </a:lnTo>
                <a:lnTo>
                  <a:pt x="623" y="76"/>
                </a:lnTo>
                <a:lnTo>
                  <a:pt x="623" y="89"/>
                </a:lnTo>
                <a:lnTo>
                  <a:pt x="623" y="102"/>
                </a:lnTo>
                <a:lnTo>
                  <a:pt x="636" y="102"/>
                </a:lnTo>
                <a:lnTo>
                  <a:pt x="636" y="114"/>
                </a:lnTo>
                <a:lnTo>
                  <a:pt x="636" y="127"/>
                </a:lnTo>
                <a:lnTo>
                  <a:pt x="636" y="140"/>
                </a:lnTo>
                <a:lnTo>
                  <a:pt x="623" y="165"/>
                </a:lnTo>
                <a:lnTo>
                  <a:pt x="611" y="190"/>
                </a:lnTo>
                <a:lnTo>
                  <a:pt x="585" y="216"/>
                </a:lnTo>
                <a:lnTo>
                  <a:pt x="560" y="254"/>
                </a:lnTo>
                <a:lnTo>
                  <a:pt x="522" y="304"/>
                </a:lnTo>
                <a:lnTo>
                  <a:pt x="496" y="355"/>
                </a:lnTo>
                <a:lnTo>
                  <a:pt x="458" y="406"/>
                </a:lnTo>
                <a:lnTo>
                  <a:pt x="420" y="456"/>
                </a:lnTo>
                <a:lnTo>
                  <a:pt x="382" y="494"/>
                </a:lnTo>
                <a:lnTo>
                  <a:pt x="331" y="545"/>
                </a:lnTo>
                <a:lnTo>
                  <a:pt x="293" y="583"/>
                </a:lnTo>
                <a:lnTo>
                  <a:pt x="255" y="621"/>
                </a:lnTo>
                <a:lnTo>
                  <a:pt x="216" y="646"/>
                </a:lnTo>
                <a:lnTo>
                  <a:pt x="178" y="685"/>
                </a:lnTo>
                <a:lnTo>
                  <a:pt x="140" y="710"/>
                </a:lnTo>
                <a:lnTo>
                  <a:pt x="102" y="735"/>
                </a:lnTo>
                <a:lnTo>
                  <a:pt x="76" y="748"/>
                </a:lnTo>
                <a:lnTo>
                  <a:pt x="51" y="761"/>
                </a:lnTo>
                <a:lnTo>
                  <a:pt x="38" y="773"/>
                </a:lnTo>
                <a:lnTo>
                  <a:pt x="13" y="786"/>
                </a:lnTo>
                <a:lnTo>
                  <a:pt x="0" y="78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3" name="矩形 4"/>
          <p:cNvSpPr/>
          <p:nvPr/>
        </p:nvSpPr>
        <p:spPr>
          <a:xfrm>
            <a:off x="621665" y="162560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嫌</a:t>
            </a:r>
          </a:p>
        </p:txBody>
      </p:sp>
      <p:sp>
        <p:nvSpPr>
          <p:cNvPr id="21" name="矩形 20"/>
          <p:cNvSpPr/>
          <p:nvPr/>
        </p:nvSpPr>
        <p:spPr>
          <a:xfrm>
            <a:off x="685262" y="885961"/>
            <a:ext cx="14814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xián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15963" y="3009900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5963" y="377031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嫌恶      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讨人嫌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5963" y="3384550"/>
            <a:ext cx="2905125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X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女</a:t>
            </a:r>
          </a:p>
        </p:txBody>
      </p:sp>
      <p:pic>
        <p:nvPicPr>
          <p:cNvPr id="31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7" name="线形标注 2 56"/>
          <p:cNvSpPr/>
          <p:nvPr/>
        </p:nvSpPr>
        <p:spPr>
          <a:xfrm>
            <a:off x="4424680" y="3917477"/>
            <a:ext cx="2061180" cy="619760"/>
          </a:xfrm>
          <a:prstGeom prst="borderCallout2">
            <a:avLst>
              <a:gd name="adj1" fmla="val -2753"/>
              <a:gd name="adj2" fmla="val 58959"/>
              <a:gd name="adj3" fmla="val -89987"/>
              <a:gd name="adj4" fmla="val 68631"/>
              <a:gd name="adj5" fmla="val -138012"/>
              <a:gd name="adj6" fmla="val 6546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中间两竖要紧密。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7324725" y="2066925"/>
            <a:ext cx="1453515" cy="942340"/>
          </a:xfrm>
          <a:prstGeom prst="borderCallout2">
            <a:avLst>
              <a:gd name="adj1" fmla="val 56792"/>
              <a:gd name="adj2" fmla="val -873"/>
              <a:gd name="adj3" fmla="val 43463"/>
              <a:gd name="adj4" fmla="val -15640"/>
              <a:gd name="adj5" fmla="val 32008"/>
              <a:gd name="adj6" fmla="val -886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扁框内有一横，右边要出头。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0550" y="330612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550"/>
                <a:gd name="adj2" fmla="val -625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左边第一笔是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“ㄑ”哟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013" y="31400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183765" y="1697355"/>
            <a:ext cx="1652270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57" grpId="0" bldLvl="0" animBg="1"/>
      <p:bldP spid="57" grpId="1" animBg="1"/>
      <p:bldP spid="58" grpId="0" bldLvl="0" animBg="1"/>
      <p:bldP spid="58" grpId="1" animBg="1"/>
      <p:bldP spid="3" grpId="0" bldLvl="0" animBg="1"/>
      <p:bldP spid="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3" name="Freeform 41"/>
          <p:cNvSpPr/>
          <p:nvPr/>
        </p:nvSpPr>
        <p:spPr>
          <a:xfrm>
            <a:off x="4966970" y="1808480"/>
            <a:ext cx="307975" cy="476250"/>
          </a:xfrm>
          <a:custGeom>
            <a:avLst/>
            <a:gdLst>
              <a:gd name="txL" fmla="*/ 0 w 484"/>
              <a:gd name="txT" fmla="*/ 0 h 748"/>
              <a:gd name="txR" fmla="*/ 484 w 484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4" h="748">
                <a:moveTo>
                  <a:pt x="471" y="89"/>
                </a:moveTo>
                <a:lnTo>
                  <a:pt x="484" y="102"/>
                </a:lnTo>
                <a:lnTo>
                  <a:pt x="484" y="114"/>
                </a:lnTo>
                <a:lnTo>
                  <a:pt x="471" y="140"/>
                </a:lnTo>
                <a:lnTo>
                  <a:pt x="471" y="152"/>
                </a:lnTo>
                <a:lnTo>
                  <a:pt x="458" y="178"/>
                </a:lnTo>
                <a:lnTo>
                  <a:pt x="445" y="203"/>
                </a:lnTo>
                <a:lnTo>
                  <a:pt x="433" y="241"/>
                </a:lnTo>
                <a:lnTo>
                  <a:pt x="420" y="279"/>
                </a:lnTo>
                <a:lnTo>
                  <a:pt x="382" y="342"/>
                </a:lnTo>
                <a:lnTo>
                  <a:pt x="344" y="406"/>
                </a:lnTo>
                <a:lnTo>
                  <a:pt x="305" y="469"/>
                </a:lnTo>
                <a:lnTo>
                  <a:pt x="267" y="520"/>
                </a:lnTo>
                <a:lnTo>
                  <a:pt x="229" y="570"/>
                </a:lnTo>
                <a:lnTo>
                  <a:pt x="191" y="621"/>
                </a:lnTo>
                <a:lnTo>
                  <a:pt x="153" y="659"/>
                </a:lnTo>
                <a:lnTo>
                  <a:pt x="102" y="697"/>
                </a:lnTo>
                <a:lnTo>
                  <a:pt x="89" y="710"/>
                </a:lnTo>
                <a:lnTo>
                  <a:pt x="76" y="722"/>
                </a:lnTo>
                <a:lnTo>
                  <a:pt x="51" y="735"/>
                </a:lnTo>
                <a:lnTo>
                  <a:pt x="38" y="748"/>
                </a:lnTo>
                <a:lnTo>
                  <a:pt x="26" y="748"/>
                </a:lnTo>
                <a:lnTo>
                  <a:pt x="13" y="748"/>
                </a:lnTo>
                <a:lnTo>
                  <a:pt x="0" y="748"/>
                </a:lnTo>
                <a:lnTo>
                  <a:pt x="0" y="735"/>
                </a:lnTo>
                <a:lnTo>
                  <a:pt x="13" y="722"/>
                </a:lnTo>
                <a:lnTo>
                  <a:pt x="13" y="710"/>
                </a:lnTo>
                <a:lnTo>
                  <a:pt x="26" y="684"/>
                </a:lnTo>
                <a:lnTo>
                  <a:pt x="38" y="672"/>
                </a:lnTo>
                <a:lnTo>
                  <a:pt x="51" y="646"/>
                </a:lnTo>
                <a:lnTo>
                  <a:pt x="76" y="608"/>
                </a:lnTo>
                <a:lnTo>
                  <a:pt x="140" y="494"/>
                </a:lnTo>
                <a:lnTo>
                  <a:pt x="165" y="431"/>
                </a:lnTo>
                <a:lnTo>
                  <a:pt x="191" y="368"/>
                </a:lnTo>
                <a:lnTo>
                  <a:pt x="216" y="304"/>
                </a:lnTo>
                <a:lnTo>
                  <a:pt x="242" y="254"/>
                </a:lnTo>
                <a:lnTo>
                  <a:pt x="267" y="203"/>
                </a:lnTo>
                <a:lnTo>
                  <a:pt x="280" y="165"/>
                </a:lnTo>
                <a:lnTo>
                  <a:pt x="280" y="127"/>
                </a:lnTo>
                <a:lnTo>
                  <a:pt x="280" y="89"/>
                </a:lnTo>
                <a:lnTo>
                  <a:pt x="280" y="64"/>
                </a:lnTo>
                <a:lnTo>
                  <a:pt x="267" y="51"/>
                </a:lnTo>
                <a:lnTo>
                  <a:pt x="255" y="38"/>
                </a:lnTo>
                <a:lnTo>
                  <a:pt x="255" y="26"/>
                </a:lnTo>
                <a:lnTo>
                  <a:pt x="255" y="13"/>
                </a:lnTo>
                <a:lnTo>
                  <a:pt x="267" y="13"/>
                </a:lnTo>
                <a:lnTo>
                  <a:pt x="280" y="0"/>
                </a:lnTo>
                <a:lnTo>
                  <a:pt x="293" y="0"/>
                </a:lnTo>
                <a:lnTo>
                  <a:pt x="318" y="0"/>
                </a:lnTo>
                <a:lnTo>
                  <a:pt x="356" y="0"/>
                </a:lnTo>
                <a:lnTo>
                  <a:pt x="394" y="13"/>
                </a:lnTo>
                <a:lnTo>
                  <a:pt x="420" y="26"/>
                </a:lnTo>
                <a:lnTo>
                  <a:pt x="433" y="26"/>
                </a:lnTo>
                <a:lnTo>
                  <a:pt x="445" y="38"/>
                </a:lnTo>
                <a:lnTo>
                  <a:pt x="458" y="51"/>
                </a:lnTo>
                <a:lnTo>
                  <a:pt x="471" y="64"/>
                </a:lnTo>
                <a:lnTo>
                  <a:pt x="471" y="76"/>
                </a:lnTo>
                <a:lnTo>
                  <a:pt x="47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152708" y="1913255"/>
            <a:ext cx="711200" cy="177800"/>
          </a:xfrm>
          <a:custGeom>
            <a:avLst/>
            <a:gdLst>
              <a:gd name="txL" fmla="*/ 0 w 1119"/>
              <a:gd name="txT" fmla="*/ 0 h 279"/>
              <a:gd name="txR" fmla="*/ 1119 w 1119"/>
              <a:gd name="txB" fmla="*/ 279 h 27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119" h="279">
                <a:moveTo>
                  <a:pt x="0" y="177"/>
                </a:moveTo>
                <a:lnTo>
                  <a:pt x="12" y="177"/>
                </a:lnTo>
                <a:lnTo>
                  <a:pt x="25" y="177"/>
                </a:lnTo>
                <a:lnTo>
                  <a:pt x="51" y="177"/>
                </a:lnTo>
                <a:lnTo>
                  <a:pt x="76" y="177"/>
                </a:lnTo>
                <a:lnTo>
                  <a:pt x="127" y="165"/>
                </a:lnTo>
                <a:lnTo>
                  <a:pt x="191" y="152"/>
                </a:lnTo>
                <a:lnTo>
                  <a:pt x="254" y="139"/>
                </a:lnTo>
                <a:lnTo>
                  <a:pt x="330" y="127"/>
                </a:lnTo>
                <a:lnTo>
                  <a:pt x="420" y="101"/>
                </a:lnTo>
                <a:lnTo>
                  <a:pt x="521" y="89"/>
                </a:lnTo>
                <a:lnTo>
                  <a:pt x="572" y="76"/>
                </a:lnTo>
                <a:lnTo>
                  <a:pt x="610" y="63"/>
                </a:lnTo>
                <a:lnTo>
                  <a:pt x="661" y="51"/>
                </a:lnTo>
                <a:lnTo>
                  <a:pt x="699" y="51"/>
                </a:lnTo>
                <a:lnTo>
                  <a:pt x="738" y="38"/>
                </a:lnTo>
                <a:lnTo>
                  <a:pt x="776" y="38"/>
                </a:lnTo>
                <a:lnTo>
                  <a:pt x="814" y="25"/>
                </a:lnTo>
                <a:lnTo>
                  <a:pt x="839" y="25"/>
                </a:lnTo>
                <a:lnTo>
                  <a:pt x="878" y="13"/>
                </a:lnTo>
                <a:lnTo>
                  <a:pt x="903" y="13"/>
                </a:lnTo>
                <a:lnTo>
                  <a:pt x="928" y="0"/>
                </a:lnTo>
                <a:lnTo>
                  <a:pt x="954" y="0"/>
                </a:lnTo>
                <a:lnTo>
                  <a:pt x="979" y="0"/>
                </a:lnTo>
                <a:lnTo>
                  <a:pt x="992" y="0"/>
                </a:lnTo>
                <a:lnTo>
                  <a:pt x="1005" y="0"/>
                </a:lnTo>
                <a:lnTo>
                  <a:pt x="1018" y="0"/>
                </a:lnTo>
                <a:lnTo>
                  <a:pt x="1043" y="0"/>
                </a:lnTo>
                <a:lnTo>
                  <a:pt x="1068" y="0"/>
                </a:lnTo>
                <a:lnTo>
                  <a:pt x="1081" y="0"/>
                </a:lnTo>
                <a:lnTo>
                  <a:pt x="1094" y="13"/>
                </a:lnTo>
                <a:lnTo>
                  <a:pt x="1107" y="25"/>
                </a:lnTo>
                <a:lnTo>
                  <a:pt x="1119" y="25"/>
                </a:lnTo>
                <a:lnTo>
                  <a:pt x="1119" y="38"/>
                </a:lnTo>
                <a:lnTo>
                  <a:pt x="1119" y="51"/>
                </a:lnTo>
                <a:lnTo>
                  <a:pt x="1119" y="63"/>
                </a:lnTo>
                <a:lnTo>
                  <a:pt x="1107" y="76"/>
                </a:lnTo>
                <a:lnTo>
                  <a:pt x="1094" y="76"/>
                </a:lnTo>
                <a:lnTo>
                  <a:pt x="1081" y="89"/>
                </a:lnTo>
                <a:lnTo>
                  <a:pt x="1056" y="101"/>
                </a:lnTo>
                <a:lnTo>
                  <a:pt x="1043" y="101"/>
                </a:lnTo>
                <a:lnTo>
                  <a:pt x="1018" y="114"/>
                </a:lnTo>
                <a:lnTo>
                  <a:pt x="979" y="114"/>
                </a:lnTo>
                <a:lnTo>
                  <a:pt x="954" y="127"/>
                </a:lnTo>
                <a:lnTo>
                  <a:pt x="916" y="139"/>
                </a:lnTo>
                <a:lnTo>
                  <a:pt x="878" y="152"/>
                </a:lnTo>
                <a:lnTo>
                  <a:pt x="827" y="152"/>
                </a:lnTo>
                <a:lnTo>
                  <a:pt x="776" y="165"/>
                </a:lnTo>
                <a:lnTo>
                  <a:pt x="725" y="177"/>
                </a:lnTo>
                <a:lnTo>
                  <a:pt x="674" y="190"/>
                </a:lnTo>
                <a:lnTo>
                  <a:pt x="560" y="203"/>
                </a:lnTo>
                <a:lnTo>
                  <a:pt x="458" y="228"/>
                </a:lnTo>
                <a:lnTo>
                  <a:pt x="369" y="241"/>
                </a:lnTo>
                <a:lnTo>
                  <a:pt x="280" y="253"/>
                </a:lnTo>
                <a:lnTo>
                  <a:pt x="203" y="266"/>
                </a:lnTo>
                <a:lnTo>
                  <a:pt x="127" y="279"/>
                </a:lnTo>
                <a:lnTo>
                  <a:pt x="51" y="279"/>
                </a:lnTo>
                <a:lnTo>
                  <a:pt x="0" y="279"/>
                </a:lnTo>
                <a:lnTo>
                  <a:pt x="0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4886008" y="2187893"/>
            <a:ext cx="1179512" cy="257175"/>
          </a:xfrm>
          <a:custGeom>
            <a:avLst/>
            <a:gdLst>
              <a:gd name="txL" fmla="*/ 0 w 1857"/>
              <a:gd name="txT" fmla="*/ 0 h 405"/>
              <a:gd name="txR" fmla="*/ 1857 w 1857"/>
              <a:gd name="txB" fmla="*/ 405 h 4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57" h="405">
                <a:moveTo>
                  <a:pt x="1794" y="139"/>
                </a:moveTo>
                <a:lnTo>
                  <a:pt x="1781" y="152"/>
                </a:lnTo>
                <a:lnTo>
                  <a:pt x="1756" y="152"/>
                </a:lnTo>
                <a:lnTo>
                  <a:pt x="1730" y="152"/>
                </a:lnTo>
                <a:lnTo>
                  <a:pt x="1692" y="164"/>
                </a:lnTo>
                <a:lnTo>
                  <a:pt x="1641" y="164"/>
                </a:lnTo>
                <a:lnTo>
                  <a:pt x="1577" y="177"/>
                </a:lnTo>
                <a:lnTo>
                  <a:pt x="1552" y="177"/>
                </a:lnTo>
                <a:lnTo>
                  <a:pt x="1514" y="177"/>
                </a:lnTo>
                <a:lnTo>
                  <a:pt x="1476" y="190"/>
                </a:lnTo>
                <a:lnTo>
                  <a:pt x="1438" y="190"/>
                </a:lnTo>
                <a:lnTo>
                  <a:pt x="1361" y="202"/>
                </a:lnTo>
                <a:lnTo>
                  <a:pt x="1272" y="215"/>
                </a:lnTo>
                <a:lnTo>
                  <a:pt x="1183" y="228"/>
                </a:lnTo>
                <a:lnTo>
                  <a:pt x="1094" y="240"/>
                </a:lnTo>
                <a:lnTo>
                  <a:pt x="1005" y="253"/>
                </a:lnTo>
                <a:lnTo>
                  <a:pt x="903" y="266"/>
                </a:lnTo>
                <a:lnTo>
                  <a:pt x="801" y="291"/>
                </a:lnTo>
                <a:lnTo>
                  <a:pt x="700" y="316"/>
                </a:lnTo>
                <a:lnTo>
                  <a:pt x="649" y="329"/>
                </a:lnTo>
                <a:lnTo>
                  <a:pt x="598" y="329"/>
                </a:lnTo>
                <a:lnTo>
                  <a:pt x="560" y="342"/>
                </a:lnTo>
                <a:lnTo>
                  <a:pt x="509" y="355"/>
                </a:lnTo>
                <a:lnTo>
                  <a:pt x="471" y="355"/>
                </a:lnTo>
                <a:lnTo>
                  <a:pt x="432" y="367"/>
                </a:lnTo>
                <a:lnTo>
                  <a:pt x="394" y="367"/>
                </a:lnTo>
                <a:lnTo>
                  <a:pt x="356" y="380"/>
                </a:lnTo>
                <a:lnTo>
                  <a:pt x="331" y="380"/>
                </a:lnTo>
                <a:lnTo>
                  <a:pt x="305" y="393"/>
                </a:lnTo>
                <a:lnTo>
                  <a:pt x="280" y="393"/>
                </a:lnTo>
                <a:lnTo>
                  <a:pt x="254" y="393"/>
                </a:lnTo>
                <a:lnTo>
                  <a:pt x="242" y="405"/>
                </a:lnTo>
                <a:lnTo>
                  <a:pt x="229" y="405"/>
                </a:lnTo>
                <a:lnTo>
                  <a:pt x="216" y="405"/>
                </a:lnTo>
                <a:lnTo>
                  <a:pt x="203" y="405"/>
                </a:lnTo>
                <a:lnTo>
                  <a:pt x="178" y="405"/>
                </a:lnTo>
                <a:lnTo>
                  <a:pt x="153" y="393"/>
                </a:lnTo>
                <a:lnTo>
                  <a:pt x="140" y="393"/>
                </a:lnTo>
                <a:lnTo>
                  <a:pt x="114" y="380"/>
                </a:lnTo>
                <a:lnTo>
                  <a:pt x="89" y="367"/>
                </a:lnTo>
                <a:lnTo>
                  <a:pt x="51" y="355"/>
                </a:lnTo>
                <a:lnTo>
                  <a:pt x="25" y="329"/>
                </a:lnTo>
                <a:lnTo>
                  <a:pt x="0" y="316"/>
                </a:lnTo>
                <a:lnTo>
                  <a:pt x="114" y="291"/>
                </a:lnTo>
                <a:lnTo>
                  <a:pt x="229" y="266"/>
                </a:lnTo>
                <a:lnTo>
                  <a:pt x="331" y="240"/>
                </a:lnTo>
                <a:lnTo>
                  <a:pt x="432" y="228"/>
                </a:lnTo>
                <a:lnTo>
                  <a:pt x="534" y="202"/>
                </a:lnTo>
                <a:lnTo>
                  <a:pt x="623" y="190"/>
                </a:lnTo>
                <a:lnTo>
                  <a:pt x="700" y="177"/>
                </a:lnTo>
                <a:lnTo>
                  <a:pt x="776" y="152"/>
                </a:lnTo>
                <a:lnTo>
                  <a:pt x="852" y="139"/>
                </a:lnTo>
                <a:lnTo>
                  <a:pt x="916" y="126"/>
                </a:lnTo>
                <a:lnTo>
                  <a:pt x="980" y="114"/>
                </a:lnTo>
                <a:lnTo>
                  <a:pt x="1043" y="101"/>
                </a:lnTo>
                <a:lnTo>
                  <a:pt x="1094" y="88"/>
                </a:lnTo>
                <a:lnTo>
                  <a:pt x="1145" y="76"/>
                </a:lnTo>
                <a:lnTo>
                  <a:pt x="1183" y="76"/>
                </a:lnTo>
                <a:lnTo>
                  <a:pt x="1221" y="63"/>
                </a:lnTo>
                <a:lnTo>
                  <a:pt x="1285" y="50"/>
                </a:lnTo>
                <a:lnTo>
                  <a:pt x="1348" y="38"/>
                </a:lnTo>
                <a:lnTo>
                  <a:pt x="1399" y="25"/>
                </a:lnTo>
                <a:lnTo>
                  <a:pt x="1450" y="25"/>
                </a:lnTo>
                <a:lnTo>
                  <a:pt x="1501" y="12"/>
                </a:lnTo>
                <a:lnTo>
                  <a:pt x="1539" y="0"/>
                </a:lnTo>
                <a:lnTo>
                  <a:pt x="1577" y="0"/>
                </a:lnTo>
                <a:lnTo>
                  <a:pt x="1603" y="0"/>
                </a:lnTo>
                <a:lnTo>
                  <a:pt x="1667" y="0"/>
                </a:lnTo>
                <a:lnTo>
                  <a:pt x="1717" y="0"/>
                </a:lnTo>
                <a:lnTo>
                  <a:pt x="1756" y="25"/>
                </a:lnTo>
                <a:lnTo>
                  <a:pt x="1794" y="38"/>
                </a:lnTo>
                <a:lnTo>
                  <a:pt x="1819" y="63"/>
                </a:lnTo>
                <a:lnTo>
                  <a:pt x="1832" y="88"/>
                </a:lnTo>
                <a:lnTo>
                  <a:pt x="1845" y="101"/>
                </a:lnTo>
                <a:lnTo>
                  <a:pt x="1857" y="114"/>
                </a:lnTo>
                <a:lnTo>
                  <a:pt x="1845" y="114"/>
                </a:lnTo>
                <a:lnTo>
                  <a:pt x="1845" y="126"/>
                </a:lnTo>
                <a:lnTo>
                  <a:pt x="1819" y="139"/>
                </a:lnTo>
                <a:lnTo>
                  <a:pt x="1794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411470" y="1527493"/>
            <a:ext cx="177800" cy="1746250"/>
          </a:xfrm>
          <a:custGeom>
            <a:avLst/>
            <a:gdLst>
              <a:gd name="txL" fmla="*/ 0 w 280"/>
              <a:gd name="txT" fmla="*/ 0 h 2749"/>
              <a:gd name="txR" fmla="*/ 280 w 280"/>
              <a:gd name="txB" fmla="*/ 2749 h 27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2749">
                <a:moveTo>
                  <a:pt x="229" y="1508"/>
                </a:moveTo>
                <a:lnTo>
                  <a:pt x="229" y="1622"/>
                </a:lnTo>
                <a:lnTo>
                  <a:pt x="229" y="1710"/>
                </a:lnTo>
                <a:lnTo>
                  <a:pt x="229" y="1812"/>
                </a:lnTo>
                <a:lnTo>
                  <a:pt x="229" y="1900"/>
                </a:lnTo>
                <a:lnTo>
                  <a:pt x="229" y="1989"/>
                </a:lnTo>
                <a:lnTo>
                  <a:pt x="229" y="2065"/>
                </a:lnTo>
                <a:lnTo>
                  <a:pt x="229" y="2141"/>
                </a:lnTo>
                <a:lnTo>
                  <a:pt x="229" y="2204"/>
                </a:lnTo>
                <a:lnTo>
                  <a:pt x="229" y="2268"/>
                </a:lnTo>
                <a:lnTo>
                  <a:pt x="216" y="2331"/>
                </a:lnTo>
                <a:lnTo>
                  <a:pt x="216" y="2382"/>
                </a:lnTo>
                <a:lnTo>
                  <a:pt x="216" y="2433"/>
                </a:lnTo>
                <a:lnTo>
                  <a:pt x="216" y="2471"/>
                </a:lnTo>
                <a:lnTo>
                  <a:pt x="203" y="2509"/>
                </a:lnTo>
                <a:lnTo>
                  <a:pt x="203" y="2534"/>
                </a:lnTo>
                <a:lnTo>
                  <a:pt x="203" y="2559"/>
                </a:lnTo>
                <a:lnTo>
                  <a:pt x="191" y="2610"/>
                </a:lnTo>
                <a:lnTo>
                  <a:pt x="191" y="2648"/>
                </a:lnTo>
                <a:lnTo>
                  <a:pt x="178" y="2673"/>
                </a:lnTo>
                <a:lnTo>
                  <a:pt x="165" y="2699"/>
                </a:lnTo>
                <a:lnTo>
                  <a:pt x="165" y="2724"/>
                </a:lnTo>
                <a:lnTo>
                  <a:pt x="153" y="2737"/>
                </a:lnTo>
                <a:lnTo>
                  <a:pt x="140" y="2749"/>
                </a:lnTo>
                <a:lnTo>
                  <a:pt x="127" y="2737"/>
                </a:lnTo>
                <a:lnTo>
                  <a:pt x="114" y="2737"/>
                </a:lnTo>
                <a:lnTo>
                  <a:pt x="114" y="2724"/>
                </a:lnTo>
                <a:lnTo>
                  <a:pt x="102" y="2711"/>
                </a:lnTo>
                <a:lnTo>
                  <a:pt x="102" y="2699"/>
                </a:lnTo>
                <a:lnTo>
                  <a:pt x="89" y="2686"/>
                </a:lnTo>
                <a:lnTo>
                  <a:pt x="89" y="2661"/>
                </a:lnTo>
                <a:lnTo>
                  <a:pt x="76" y="2623"/>
                </a:lnTo>
                <a:lnTo>
                  <a:pt x="76" y="2585"/>
                </a:lnTo>
                <a:lnTo>
                  <a:pt x="51" y="2521"/>
                </a:lnTo>
                <a:lnTo>
                  <a:pt x="51" y="2471"/>
                </a:lnTo>
                <a:lnTo>
                  <a:pt x="51" y="2420"/>
                </a:lnTo>
                <a:lnTo>
                  <a:pt x="51" y="2357"/>
                </a:lnTo>
                <a:lnTo>
                  <a:pt x="63" y="2280"/>
                </a:lnTo>
                <a:lnTo>
                  <a:pt x="63" y="2255"/>
                </a:lnTo>
                <a:lnTo>
                  <a:pt x="76" y="2242"/>
                </a:lnTo>
                <a:lnTo>
                  <a:pt x="76" y="2217"/>
                </a:lnTo>
                <a:lnTo>
                  <a:pt x="76" y="2179"/>
                </a:lnTo>
                <a:lnTo>
                  <a:pt x="76" y="2154"/>
                </a:lnTo>
                <a:lnTo>
                  <a:pt x="76" y="2116"/>
                </a:lnTo>
                <a:lnTo>
                  <a:pt x="76" y="2078"/>
                </a:lnTo>
                <a:lnTo>
                  <a:pt x="76" y="2040"/>
                </a:lnTo>
                <a:lnTo>
                  <a:pt x="89" y="2002"/>
                </a:lnTo>
                <a:lnTo>
                  <a:pt x="89" y="1964"/>
                </a:lnTo>
                <a:lnTo>
                  <a:pt x="89" y="1913"/>
                </a:lnTo>
                <a:lnTo>
                  <a:pt x="89" y="1862"/>
                </a:lnTo>
                <a:lnTo>
                  <a:pt x="89" y="1812"/>
                </a:lnTo>
                <a:lnTo>
                  <a:pt x="89" y="1761"/>
                </a:lnTo>
                <a:lnTo>
                  <a:pt x="89" y="1710"/>
                </a:lnTo>
                <a:lnTo>
                  <a:pt x="89" y="1647"/>
                </a:lnTo>
                <a:lnTo>
                  <a:pt x="89" y="1533"/>
                </a:lnTo>
                <a:lnTo>
                  <a:pt x="89" y="1406"/>
                </a:lnTo>
                <a:lnTo>
                  <a:pt x="89" y="1305"/>
                </a:lnTo>
                <a:lnTo>
                  <a:pt x="89" y="1191"/>
                </a:lnTo>
                <a:lnTo>
                  <a:pt x="89" y="1077"/>
                </a:lnTo>
                <a:lnTo>
                  <a:pt x="89" y="975"/>
                </a:lnTo>
                <a:lnTo>
                  <a:pt x="89" y="874"/>
                </a:lnTo>
                <a:lnTo>
                  <a:pt x="89" y="773"/>
                </a:lnTo>
                <a:lnTo>
                  <a:pt x="89" y="684"/>
                </a:lnTo>
                <a:lnTo>
                  <a:pt x="89" y="595"/>
                </a:lnTo>
                <a:lnTo>
                  <a:pt x="89" y="519"/>
                </a:lnTo>
                <a:lnTo>
                  <a:pt x="89" y="443"/>
                </a:lnTo>
                <a:lnTo>
                  <a:pt x="89" y="380"/>
                </a:lnTo>
                <a:lnTo>
                  <a:pt x="89" y="316"/>
                </a:lnTo>
                <a:lnTo>
                  <a:pt x="76" y="278"/>
                </a:lnTo>
                <a:lnTo>
                  <a:pt x="76" y="228"/>
                </a:lnTo>
                <a:lnTo>
                  <a:pt x="76" y="190"/>
                </a:lnTo>
                <a:lnTo>
                  <a:pt x="63" y="164"/>
                </a:lnTo>
                <a:lnTo>
                  <a:pt x="63" y="139"/>
                </a:lnTo>
                <a:lnTo>
                  <a:pt x="63" y="114"/>
                </a:lnTo>
                <a:lnTo>
                  <a:pt x="51" y="88"/>
                </a:lnTo>
                <a:lnTo>
                  <a:pt x="38" y="76"/>
                </a:lnTo>
                <a:lnTo>
                  <a:pt x="38" y="63"/>
                </a:lnTo>
                <a:lnTo>
                  <a:pt x="25" y="50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14" y="0"/>
                </a:lnTo>
                <a:lnTo>
                  <a:pt x="153" y="0"/>
                </a:lnTo>
                <a:lnTo>
                  <a:pt x="191" y="25"/>
                </a:lnTo>
                <a:lnTo>
                  <a:pt x="229" y="38"/>
                </a:lnTo>
                <a:lnTo>
                  <a:pt x="242" y="38"/>
                </a:lnTo>
                <a:lnTo>
                  <a:pt x="254" y="50"/>
                </a:lnTo>
                <a:lnTo>
                  <a:pt x="267" y="50"/>
                </a:lnTo>
                <a:lnTo>
                  <a:pt x="267" y="63"/>
                </a:lnTo>
                <a:lnTo>
                  <a:pt x="280" y="76"/>
                </a:lnTo>
                <a:lnTo>
                  <a:pt x="280" y="101"/>
                </a:lnTo>
                <a:lnTo>
                  <a:pt x="280" y="114"/>
                </a:lnTo>
                <a:lnTo>
                  <a:pt x="267" y="139"/>
                </a:lnTo>
                <a:lnTo>
                  <a:pt x="267" y="152"/>
                </a:lnTo>
                <a:lnTo>
                  <a:pt x="254" y="177"/>
                </a:lnTo>
                <a:lnTo>
                  <a:pt x="254" y="202"/>
                </a:lnTo>
                <a:lnTo>
                  <a:pt x="254" y="228"/>
                </a:lnTo>
                <a:lnTo>
                  <a:pt x="242" y="266"/>
                </a:lnTo>
                <a:lnTo>
                  <a:pt x="242" y="316"/>
                </a:lnTo>
                <a:lnTo>
                  <a:pt x="242" y="354"/>
                </a:lnTo>
                <a:lnTo>
                  <a:pt x="229" y="418"/>
                </a:lnTo>
                <a:lnTo>
                  <a:pt x="229" y="443"/>
                </a:lnTo>
                <a:lnTo>
                  <a:pt x="229" y="481"/>
                </a:lnTo>
                <a:lnTo>
                  <a:pt x="229" y="519"/>
                </a:lnTo>
                <a:lnTo>
                  <a:pt x="229" y="557"/>
                </a:lnTo>
                <a:lnTo>
                  <a:pt x="229" y="608"/>
                </a:lnTo>
                <a:lnTo>
                  <a:pt x="229" y="671"/>
                </a:lnTo>
                <a:lnTo>
                  <a:pt x="229" y="735"/>
                </a:lnTo>
                <a:lnTo>
                  <a:pt x="229" y="798"/>
                </a:lnTo>
                <a:lnTo>
                  <a:pt x="229" y="861"/>
                </a:lnTo>
                <a:lnTo>
                  <a:pt x="229" y="937"/>
                </a:lnTo>
                <a:lnTo>
                  <a:pt x="229" y="1026"/>
                </a:lnTo>
                <a:lnTo>
                  <a:pt x="229" y="1115"/>
                </a:lnTo>
                <a:lnTo>
                  <a:pt x="229" y="1203"/>
                </a:lnTo>
                <a:lnTo>
                  <a:pt x="229" y="1305"/>
                </a:lnTo>
                <a:lnTo>
                  <a:pt x="229" y="1406"/>
                </a:lnTo>
                <a:lnTo>
                  <a:pt x="229" y="150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4797108" y="2308543"/>
            <a:ext cx="703262" cy="700087"/>
          </a:xfrm>
          <a:custGeom>
            <a:avLst/>
            <a:gdLst>
              <a:gd name="txL" fmla="*/ 0 w 1107"/>
              <a:gd name="txT" fmla="*/ 0 h 1102"/>
              <a:gd name="txR" fmla="*/ 1107 w 1107"/>
              <a:gd name="txB" fmla="*/ 1102 h 11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1102">
                <a:moveTo>
                  <a:pt x="509" y="823"/>
                </a:moveTo>
                <a:lnTo>
                  <a:pt x="458" y="861"/>
                </a:lnTo>
                <a:lnTo>
                  <a:pt x="420" y="899"/>
                </a:lnTo>
                <a:lnTo>
                  <a:pt x="382" y="925"/>
                </a:lnTo>
                <a:lnTo>
                  <a:pt x="331" y="950"/>
                </a:lnTo>
                <a:lnTo>
                  <a:pt x="254" y="1001"/>
                </a:lnTo>
                <a:lnTo>
                  <a:pt x="178" y="1051"/>
                </a:lnTo>
                <a:lnTo>
                  <a:pt x="140" y="1064"/>
                </a:lnTo>
                <a:lnTo>
                  <a:pt x="102" y="1090"/>
                </a:lnTo>
                <a:lnTo>
                  <a:pt x="76" y="1102"/>
                </a:lnTo>
                <a:lnTo>
                  <a:pt x="51" y="1102"/>
                </a:lnTo>
                <a:lnTo>
                  <a:pt x="25" y="1102"/>
                </a:lnTo>
                <a:lnTo>
                  <a:pt x="13" y="1102"/>
                </a:lnTo>
                <a:lnTo>
                  <a:pt x="0" y="1102"/>
                </a:lnTo>
                <a:lnTo>
                  <a:pt x="0" y="1090"/>
                </a:lnTo>
                <a:lnTo>
                  <a:pt x="0" y="1077"/>
                </a:lnTo>
                <a:lnTo>
                  <a:pt x="13" y="1064"/>
                </a:lnTo>
                <a:lnTo>
                  <a:pt x="25" y="1051"/>
                </a:lnTo>
                <a:lnTo>
                  <a:pt x="51" y="1039"/>
                </a:lnTo>
                <a:lnTo>
                  <a:pt x="76" y="1013"/>
                </a:lnTo>
                <a:lnTo>
                  <a:pt x="102" y="1001"/>
                </a:lnTo>
                <a:lnTo>
                  <a:pt x="140" y="975"/>
                </a:lnTo>
                <a:lnTo>
                  <a:pt x="216" y="912"/>
                </a:lnTo>
                <a:lnTo>
                  <a:pt x="254" y="887"/>
                </a:lnTo>
                <a:lnTo>
                  <a:pt x="305" y="849"/>
                </a:lnTo>
                <a:lnTo>
                  <a:pt x="343" y="811"/>
                </a:lnTo>
                <a:lnTo>
                  <a:pt x="382" y="773"/>
                </a:lnTo>
                <a:lnTo>
                  <a:pt x="432" y="735"/>
                </a:lnTo>
                <a:lnTo>
                  <a:pt x="471" y="684"/>
                </a:lnTo>
                <a:lnTo>
                  <a:pt x="496" y="659"/>
                </a:lnTo>
                <a:lnTo>
                  <a:pt x="522" y="633"/>
                </a:lnTo>
                <a:lnTo>
                  <a:pt x="547" y="608"/>
                </a:lnTo>
                <a:lnTo>
                  <a:pt x="572" y="570"/>
                </a:lnTo>
                <a:lnTo>
                  <a:pt x="598" y="545"/>
                </a:lnTo>
                <a:lnTo>
                  <a:pt x="636" y="507"/>
                </a:lnTo>
                <a:lnTo>
                  <a:pt x="661" y="469"/>
                </a:lnTo>
                <a:lnTo>
                  <a:pt x="700" y="418"/>
                </a:lnTo>
                <a:lnTo>
                  <a:pt x="725" y="380"/>
                </a:lnTo>
                <a:lnTo>
                  <a:pt x="763" y="329"/>
                </a:lnTo>
                <a:lnTo>
                  <a:pt x="789" y="279"/>
                </a:lnTo>
                <a:lnTo>
                  <a:pt x="827" y="228"/>
                </a:lnTo>
                <a:lnTo>
                  <a:pt x="865" y="177"/>
                </a:lnTo>
                <a:lnTo>
                  <a:pt x="903" y="126"/>
                </a:lnTo>
                <a:lnTo>
                  <a:pt x="941" y="63"/>
                </a:lnTo>
                <a:lnTo>
                  <a:pt x="980" y="0"/>
                </a:lnTo>
                <a:lnTo>
                  <a:pt x="1107" y="88"/>
                </a:lnTo>
                <a:lnTo>
                  <a:pt x="1069" y="152"/>
                </a:lnTo>
                <a:lnTo>
                  <a:pt x="1030" y="215"/>
                </a:lnTo>
                <a:lnTo>
                  <a:pt x="992" y="266"/>
                </a:lnTo>
                <a:lnTo>
                  <a:pt x="954" y="329"/>
                </a:lnTo>
                <a:lnTo>
                  <a:pt x="916" y="380"/>
                </a:lnTo>
                <a:lnTo>
                  <a:pt x="878" y="418"/>
                </a:lnTo>
                <a:lnTo>
                  <a:pt x="852" y="469"/>
                </a:lnTo>
                <a:lnTo>
                  <a:pt x="827" y="507"/>
                </a:lnTo>
                <a:lnTo>
                  <a:pt x="789" y="545"/>
                </a:lnTo>
                <a:lnTo>
                  <a:pt x="763" y="583"/>
                </a:lnTo>
                <a:lnTo>
                  <a:pt x="725" y="621"/>
                </a:lnTo>
                <a:lnTo>
                  <a:pt x="687" y="671"/>
                </a:lnTo>
                <a:lnTo>
                  <a:pt x="598" y="747"/>
                </a:lnTo>
                <a:lnTo>
                  <a:pt x="509" y="8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476558" y="2308543"/>
            <a:ext cx="936625" cy="658812"/>
          </a:xfrm>
          <a:custGeom>
            <a:avLst/>
            <a:gdLst>
              <a:gd name="txL" fmla="*/ 0 w 1475"/>
              <a:gd name="txT" fmla="*/ 0 h 1039"/>
              <a:gd name="txR" fmla="*/ 1475 w 1475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75" h="1039">
                <a:moveTo>
                  <a:pt x="699" y="849"/>
                </a:moveTo>
                <a:lnTo>
                  <a:pt x="623" y="760"/>
                </a:lnTo>
                <a:lnTo>
                  <a:pt x="547" y="684"/>
                </a:lnTo>
                <a:lnTo>
                  <a:pt x="483" y="608"/>
                </a:lnTo>
                <a:lnTo>
                  <a:pt x="407" y="532"/>
                </a:lnTo>
                <a:lnTo>
                  <a:pt x="381" y="494"/>
                </a:lnTo>
                <a:lnTo>
                  <a:pt x="330" y="443"/>
                </a:lnTo>
                <a:lnTo>
                  <a:pt x="292" y="405"/>
                </a:lnTo>
                <a:lnTo>
                  <a:pt x="241" y="342"/>
                </a:lnTo>
                <a:lnTo>
                  <a:pt x="190" y="279"/>
                </a:lnTo>
                <a:lnTo>
                  <a:pt x="127" y="215"/>
                </a:lnTo>
                <a:lnTo>
                  <a:pt x="63" y="139"/>
                </a:lnTo>
                <a:lnTo>
                  <a:pt x="0" y="63"/>
                </a:lnTo>
                <a:lnTo>
                  <a:pt x="51" y="0"/>
                </a:lnTo>
                <a:lnTo>
                  <a:pt x="152" y="101"/>
                </a:lnTo>
                <a:lnTo>
                  <a:pt x="241" y="190"/>
                </a:lnTo>
                <a:lnTo>
                  <a:pt x="330" y="266"/>
                </a:lnTo>
                <a:lnTo>
                  <a:pt x="407" y="342"/>
                </a:lnTo>
                <a:lnTo>
                  <a:pt x="496" y="418"/>
                </a:lnTo>
                <a:lnTo>
                  <a:pt x="572" y="481"/>
                </a:lnTo>
                <a:lnTo>
                  <a:pt x="636" y="532"/>
                </a:lnTo>
                <a:lnTo>
                  <a:pt x="699" y="570"/>
                </a:lnTo>
                <a:lnTo>
                  <a:pt x="763" y="621"/>
                </a:lnTo>
                <a:lnTo>
                  <a:pt x="827" y="659"/>
                </a:lnTo>
                <a:lnTo>
                  <a:pt x="890" y="697"/>
                </a:lnTo>
                <a:lnTo>
                  <a:pt x="954" y="735"/>
                </a:lnTo>
                <a:lnTo>
                  <a:pt x="1030" y="773"/>
                </a:lnTo>
                <a:lnTo>
                  <a:pt x="1094" y="798"/>
                </a:lnTo>
                <a:lnTo>
                  <a:pt x="1157" y="823"/>
                </a:lnTo>
                <a:lnTo>
                  <a:pt x="1221" y="849"/>
                </a:lnTo>
                <a:lnTo>
                  <a:pt x="1272" y="874"/>
                </a:lnTo>
                <a:lnTo>
                  <a:pt x="1323" y="887"/>
                </a:lnTo>
                <a:lnTo>
                  <a:pt x="1374" y="899"/>
                </a:lnTo>
                <a:lnTo>
                  <a:pt x="1412" y="925"/>
                </a:lnTo>
                <a:lnTo>
                  <a:pt x="1437" y="937"/>
                </a:lnTo>
                <a:lnTo>
                  <a:pt x="1463" y="950"/>
                </a:lnTo>
                <a:lnTo>
                  <a:pt x="1475" y="950"/>
                </a:lnTo>
                <a:lnTo>
                  <a:pt x="1475" y="963"/>
                </a:lnTo>
                <a:lnTo>
                  <a:pt x="1463" y="963"/>
                </a:lnTo>
                <a:lnTo>
                  <a:pt x="1463" y="975"/>
                </a:lnTo>
                <a:lnTo>
                  <a:pt x="1450" y="975"/>
                </a:lnTo>
                <a:lnTo>
                  <a:pt x="1425" y="988"/>
                </a:lnTo>
                <a:lnTo>
                  <a:pt x="1412" y="988"/>
                </a:lnTo>
                <a:lnTo>
                  <a:pt x="1386" y="1001"/>
                </a:lnTo>
                <a:lnTo>
                  <a:pt x="1361" y="1001"/>
                </a:lnTo>
                <a:lnTo>
                  <a:pt x="1323" y="1001"/>
                </a:lnTo>
                <a:lnTo>
                  <a:pt x="1259" y="1013"/>
                </a:lnTo>
                <a:lnTo>
                  <a:pt x="1196" y="1026"/>
                </a:lnTo>
                <a:lnTo>
                  <a:pt x="1132" y="1026"/>
                </a:lnTo>
                <a:lnTo>
                  <a:pt x="1081" y="1026"/>
                </a:lnTo>
                <a:lnTo>
                  <a:pt x="1030" y="1039"/>
                </a:lnTo>
                <a:lnTo>
                  <a:pt x="979" y="1039"/>
                </a:lnTo>
                <a:lnTo>
                  <a:pt x="941" y="1039"/>
                </a:lnTo>
                <a:lnTo>
                  <a:pt x="916" y="1026"/>
                </a:lnTo>
                <a:lnTo>
                  <a:pt x="903" y="1026"/>
                </a:lnTo>
                <a:lnTo>
                  <a:pt x="877" y="1013"/>
                </a:lnTo>
                <a:lnTo>
                  <a:pt x="865" y="1001"/>
                </a:lnTo>
                <a:lnTo>
                  <a:pt x="839" y="975"/>
                </a:lnTo>
                <a:lnTo>
                  <a:pt x="801" y="950"/>
                </a:lnTo>
                <a:lnTo>
                  <a:pt x="776" y="925"/>
                </a:lnTo>
                <a:lnTo>
                  <a:pt x="738" y="887"/>
                </a:lnTo>
                <a:lnTo>
                  <a:pt x="699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9" name="矩形 4"/>
          <p:cNvSpPr/>
          <p:nvPr/>
        </p:nvSpPr>
        <p:spPr>
          <a:xfrm>
            <a:off x="737870" y="164973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朱</a:t>
            </a:r>
          </a:p>
        </p:txBody>
      </p:sp>
      <p:sp>
        <p:nvSpPr>
          <p:cNvPr id="13" name="矩形 12"/>
          <p:cNvSpPr/>
          <p:nvPr/>
        </p:nvSpPr>
        <p:spPr>
          <a:xfrm>
            <a:off x="716280" y="819785"/>
            <a:ext cx="12268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zhū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963" y="3052763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独体字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963" y="388461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朱红   朱砂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63" y="3468688"/>
            <a:ext cx="2905125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Z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丿</a:t>
            </a:r>
          </a:p>
        </p:txBody>
      </p:sp>
      <p:pic>
        <p:nvPicPr>
          <p:cNvPr id="22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489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473" y="3032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1943735" y="1283970"/>
            <a:ext cx="1892300" cy="116078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首撇要短，下横要长，中间一竖最长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7324725" y="2066925"/>
            <a:ext cx="1453515" cy="942340"/>
          </a:xfrm>
          <a:prstGeom prst="borderCallout2">
            <a:avLst>
              <a:gd name="adj1" fmla="val 56792"/>
              <a:gd name="adj2" fmla="val -873"/>
              <a:gd name="adj3" fmla="val 43463"/>
              <a:gd name="adj4" fmla="val -15640"/>
              <a:gd name="adj5" fmla="val 32008"/>
              <a:gd name="adj6" fmla="val -886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下边撇和捺要舒展。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46265" y="31467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550"/>
                <a:gd name="adj2" fmla="val -625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易错提示：千万不要漏掉一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撇哟！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/>
      <p:bldP spid="3" grpId="0" bldLvl="0" animBg="1"/>
      <p:bldP spid="3" grpId="1" animBg="1"/>
      <p:bldP spid="58" grpId="0" bldLvl="0" animBg="1"/>
      <p:bldP spid="5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240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87" name="矩形 4"/>
          <p:cNvSpPr/>
          <p:nvPr/>
        </p:nvSpPr>
        <p:spPr>
          <a:xfrm>
            <a:off x="654050" y="164782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嵌</a:t>
            </a:r>
          </a:p>
        </p:txBody>
      </p:sp>
      <p:sp>
        <p:nvSpPr>
          <p:cNvPr id="22" name="矩形 21"/>
          <p:cNvSpPr/>
          <p:nvPr/>
        </p:nvSpPr>
        <p:spPr>
          <a:xfrm>
            <a:off x="675873" y="881678"/>
            <a:ext cx="14598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qiàn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15963" y="3036888"/>
            <a:ext cx="233997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上下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5963" y="3787775"/>
            <a:ext cx="34972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镶嵌  嵌入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5963" y="3413125"/>
            <a:ext cx="2905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000" b="1" dirty="0">
                <a:latin typeface="宋体" panose="02010600030101010101" pitchFamily="2" charset="-122"/>
              </a:rPr>
              <a:t>Q 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000" b="1" dirty="0">
                <a:latin typeface="宋体" panose="02010600030101010101" pitchFamily="2" charset="-122"/>
              </a:rPr>
              <a:t>山</a:t>
            </a:r>
          </a:p>
        </p:txBody>
      </p:sp>
      <p:pic>
        <p:nvPicPr>
          <p:cNvPr id="3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6" name="Freeform 39"/>
          <p:cNvSpPr/>
          <p:nvPr/>
        </p:nvSpPr>
        <p:spPr>
          <a:xfrm>
            <a:off x="5336858" y="1525905"/>
            <a:ext cx="165100" cy="400050"/>
          </a:xfrm>
          <a:custGeom>
            <a:avLst/>
            <a:gdLst>
              <a:gd name="txL" fmla="*/ 0 w 261"/>
              <a:gd name="txT" fmla="*/ 0 h 631"/>
              <a:gd name="txR" fmla="*/ 261 w 261"/>
              <a:gd name="txB" fmla="*/ 631 h 6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1" h="631">
                <a:moveTo>
                  <a:pt x="87" y="207"/>
                </a:moveTo>
                <a:lnTo>
                  <a:pt x="87" y="185"/>
                </a:lnTo>
                <a:lnTo>
                  <a:pt x="76" y="163"/>
                </a:lnTo>
                <a:lnTo>
                  <a:pt x="76" y="142"/>
                </a:lnTo>
                <a:lnTo>
                  <a:pt x="65" y="120"/>
                </a:lnTo>
                <a:lnTo>
                  <a:pt x="65" y="109"/>
                </a:lnTo>
                <a:lnTo>
                  <a:pt x="54" y="87"/>
                </a:lnTo>
                <a:lnTo>
                  <a:pt x="43" y="87"/>
                </a:lnTo>
                <a:lnTo>
                  <a:pt x="32" y="76"/>
                </a:lnTo>
                <a:lnTo>
                  <a:pt x="10" y="65"/>
                </a:lnTo>
                <a:lnTo>
                  <a:pt x="0" y="54"/>
                </a:lnTo>
                <a:lnTo>
                  <a:pt x="0" y="44"/>
                </a:lnTo>
                <a:lnTo>
                  <a:pt x="0" y="33"/>
                </a:lnTo>
                <a:lnTo>
                  <a:pt x="10" y="22"/>
                </a:lnTo>
                <a:lnTo>
                  <a:pt x="21" y="11"/>
                </a:lnTo>
                <a:lnTo>
                  <a:pt x="43" y="0"/>
                </a:lnTo>
                <a:lnTo>
                  <a:pt x="54" y="0"/>
                </a:lnTo>
                <a:lnTo>
                  <a:pt x="65" y="0"/>
                </a:lnTo>
                <a:lnTo>
                  <a:pt x="87" y="11"/>
                </a:lnTo>
                <a:lnTo>
                  <a:pt x="130" y="22"/>
                </a:lnTo>
                <a:lnTo>
                  <a:pt x="163" y="22"/>
                </a:lnTo>
                <a:lnTo>
                  <a:pt x="195" y="44"/>
                </a:lnTo>
                <a:lnTo>
                  <a:pt x="217" y="54"/>
                </a:lnTo>
                <a:lnTo>
                  <a:pt x="239" y="76"/>
                </a:lnTo>
                <a:lnTo>
                  <a:pt x="261" y="87"/>
                </a:lnTo>
                <a:lnTo>
                  <a:pt x="261" y="98"/>
                </a:lnTo>
                <a:lnTo>
                  <a:pt x="261" y="109"/>
                </a:lnTo>
                <a:lnTo>
                  <a:pt x="261" y="142"/>
                </a:lnTo>
                <a:lnTo>
                  <a:pt x="261" y="163"/>
                </a:lnTo>
                <a:lnTo>
                  <a:pt x="250" y="174"/>
                </a:lnTo>
                <a:lnTo>
                  <a:pt x="250" y="207"/>
                </a:lnTo>
                <a:lnTo>
                  <a:pt x="239" y="229"/>
                </a:lnTo>
                <a:lnTo>
                  <a:pt x="239" y="261"/>
                </a:lnTo>
                <a:lnTo>
                  <a:pt x="228" y="305"/>
                </a:lnTo>
                <a:lnTo>
                  <a:pt x="228" y="327"/>
                </a:lnTo>
                <a:lnTo>
                  <a:pt x="228" y="348"/>
                </a:lnTo>
                <a:lnTo>
                  <a:pt x="228" y="381"/>
                </a:lnTo>
                <a:lnTo>
                  <a:pt x="217" y="424"/>
                </a:lnTo>
                <a:lnTo>
                  <a:pt x="217" y="457"/>
                </a:lnTo>
                <a:lnTo>
                  <a:pt x="217" y="501"/>
                </a:lnTo>
                <a:lnTo>
                  <a:pt x="217" y="555"/>
                </a:lnTo>
                <a:lnTo>
                  <a:pt x="217" y="609"/>
                </a:lnTo>
                <a:lnTo>
                  <a:pt x="97" y="631"/>
                </a:lnTo>
                <a:lnTo>
                  <a:pt x="97" y="555"/>
                </a:lnTo>
                <a:lnTo>
                  <a:pt x="97" y="490"/>
                </a:lnTo>
                <a:lnTo>
                  <a:pt x="97" y="424"/>
                </a:lnTo>
                <a:lnTo>
                  <a:pt x="97" y="370"/>
                </a:lnTo>
                <a:lnTo>
                  <a:pt x="97" y="327"/>
                </a:lnTo>
                <a:lnTo>
                  <a:pt x="97" y="283"/>
                </a:lnTo>
                <a:lnTo>
                  <a:pt x="87" y="239"/>
                </a:lnTo>
                <a:lnTo>
                  <a:pt x="87" y="2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Freeform 43"/>
          <p:cNvSpPr/>
          <p:nvPr/>
        </p:nvSpPr>
        <p:spPr>
          <a:xfrm>
            <a:off x="4563745" y="2333943"/>
            <a:ext cx="869950" cy="179387"/>
          </a:xfrm>
          <a:custGeom>
            <a:avLst/>
            <a:gdLst>
              <a:gd name="txL" fmla="*/ 0 w 1370"/>
              <a:gd name="txT" fmla="*/ 0 h 283"/>
              <a:gd name="txR" fmla="*/ 1370 w 1370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70" h="283">
                <a:moveTo>
                  <a:pt x="0" y="196"/>
                </a:moveTo>
                <a:lnTo>
                  <a:pt x="11" y="185"/>
                </a:lnTo>
                <a:lnTo>
                  <a:pt x="22" y="174"/>
                </a:lnTo>
                <a:lnTo>
                  <a:pt x="33" y="174"/>
                </a:lnTo>
                <a:lnTo>
                  <a:pt x="54" y="164"/>
                </a:lnTo>
                <a:lnTo>
                  <a:pt x="87" y="164"/>
                </a:lnTo>
                <a:lnTo>
                  <a:pt x="120" y="153"/>
                </a:lnTo>
                <a:lnTo>
                  <a:pt x="163" y="153"/>
                </a:lnTo>
                <a:lnTo>
                  <a:pt x="217" y="142"/>
                </a:lnTo>
                <a:lnTo>
                  <a:pt x="272" y="142"/>
                </a:lnTo>
                <a:lnTo>
                  <a:pt x="326" y="142"/>
                </a:lnTo>
                <a:lnTo>
                  <a:pt x="391" y="142"/>
                </a:lnTo>
                <a:lnTo>
                  <a:pt x="467" y="131"/>
                </a:lnTo>
                <a:lnTo>
                  <a:pt x="544" y="120"/>
                </a:lnTo>
                <a:lnTo>
                  <a:pt x="620" y="109"/>
                </a:lnTo>
                <a:lnTo>
                  <a:pt x="707" y="87"/>
                </a:lnTo>
                <a:lnTo>
                  <a:pt x="804" y="66"/>
                </a:lnTo>
                <a:lnTo>
                  <a:pt x="848" y="55"/>
                </a:lnTo>
                <a:lnTo>
                  <a:pt x="891" y="55"/>
                </a:lnTo>
                <a:lnTo>
                  <a:pt x="935" y="44"/>
                </a:lnTo>
                <a:lnTo>
                  <a:pt x="978" y="33"/>
                </a:lnTo>
                <a:lnTo>
                  <a:pt x="1011" y="33"/>
                </a:lnTo>
                <a:lnTo>
                  <a:pt x="1055" y="22"/>
                </a:lnTo>
                <a:lnTo>
                  <a:pt x="1087" y="22"/>
                </a:lnTo>
                <a:lnTo>
                  <a:pt x="1109" y="11"/>
                </a:lnTo>
                <a:lnTo>
                  <a:pt x="1142" y="11"/>
                </a:lnTo>
                <a:lnTo>
                  <a:pt x="1163" y="11"/>
                </a:lnTo>
                <a:lnTo>
                  <a:pt x="1196" y="11"/>
                </a:lnTo>
                <a:lnTo>
                  <a:pt x="1207" y="0"/>
                </a:lnTo>
                <a:lnTo>
                  <a:pt x="1228" y="0"/>
                </a:lnTo>
                <a:lnTo>
                  <a:pt x="1250" y="0"/>
                </a:lnTo>
                <a:lnTo>
                  <a:pt x="1261" y="0"/>
                </a:lnTo>
                <a:lnTo>
                  <a:pt x="1272" y="0"/>
                </a:lnTo>
                <a:lnTo>
                  <a:pt x="1305" y="0"/>
                </a:lnTo>
                <a:lnTo>
                  <a:pt x="1326" y="11"/>
                </a:lnTo>
                <a:lnTo>
                  <a:pt x="1348" y="22"/>
                </a:lnTo>
                <a:lnTo>
                  <a:pt x="1359" y="33"/>
                </a:lnTo>
                <a:lnTo>
                  <a:pt x="1370" y="55"/>
                </a:lnTo>
                <a:lnTo>
                  <a:pt x="1370" y="66"/>
                </a:lnTo>
                <a:lnTo>
                  <a:pt x="1370" y="76"/>
                </a:lnTo>
                <a:lnTo>
                  <a:pt x="1370" y="87"/>
                </a:lnTo>
                <a:lnTo>
                  <a:pt x="1370" y="98"/>
                </a:lnTo>
                <a:lnTo>
                  <a:pt x="1359" y="98"/>
                </a:lnTo>
                <a:lnTo>
                  <a:pt x="1348" y="98"/>
                </a:lnTo>
                <a:lnTo>
                  <a:pt x="1326" y="109"/>
                </a:lnTo>
                <a:lnTo>
                  <a:pt x="1305" y="109"/>
                </a:lnTo>
                <a:lnTo>
                  <a:pt x="1283" y="120"/>
                </a:lnTo>
                <a:lnTo>
                  <a:pt x="1239" y="120"/>
                </a:lnTo>
                <a:lnTo>
                  <a:pt x="1207" y="120"/>
                </a:lnTo>
                <a:lnTo>
                  <a:pt x="1109" y="131"/>
                </a:lnTo>
                <a:lnTo>
                  <a:pt x="1011" y="153"/>
                </a:lnTo>
                <a:lnTo>
                  <a:pt x="957" y="153"/>
                </a:lnTo>
                <a:lnTo>
                  <a:pt x="902" y="164"/>
                </a:lnTo>
                <a:lnTo>
                  <a:pt x="848" y="174"/>
                </a:lnTo>
                <a:lnTo>
                  <a:pt x="783" y="185"/>
                </a:lnTo>
                <a:lnTo>
                  <a:pt x="718" y="196"/>
                </a:lnTo>
                <a:lnTo>
                  <a:pt x="663" y="207"/>
                </a:lnTo>
                <a:lnTo>
                  <a:pt x="609" y="218"/>
                </a:lnTo>
                <a:lnTo>
                  <a:pt x="554" y="218"/>
                </a:lnTo>
                <a:lnTo>
                  <a:pt x="511" y="229"/>
                </a:lnTo>
                <a:lnTo>
                  <a:pt x="467" y="240"/>
                </a:lnTo>
                <a:lnTo>
                  <a:pt x="424" y="240"/>
                </a:lnTo>
                <a:lnTo>
                  <a:pt x="380" y="251"/>
                </a:lnTo>
                <a:lnTo>
                  <a:pt x="348" y="261"/>
                </a:lnTo>
                <a:lnTo>
                  <a:pt x="304" y="261"/>
                </a:lnTo>
                <a:lnTo>
                  <a:pt x="272" y="272"/>
                </a:lnTo>
                <a:lnTo>
                  <a:pt x="250" y="272"/>
                </a:lnTo>
                <a:lnTo>
                  <a:pt x="228" y="272"/>
                </a:lnTo>
                <a:lnTo>
                  <a:pt x="207" y="283"/>
                </a:lnTo>
                <a:lnTo>
                  <a:pt x="196" y="283"/>
                </a:lnTo>
                <a:lnTo>
                  <a:pt x="185" y="283"/>
                </a:lnTo>
                <a:lnTo>
                  <a:pt x="163" y="283"/>
                </a:lnTo>
                <a:lnTo>
                  <a:pt x="141" y="272"/>
                </a:lnTo>
                <a:lnTo>
                  <a:pt x="109" y="261"/>
                </a:lnTo>
                <a:lnTo>
                  <a:pt x="87" y="251"/>
                </a:lnTo>
                <a:lnTo>
                  <a:pt x="54" y="229"/>
                </a:lnTo>
                <a:lnTo>
                  <a:pt x="33" y="218"/>
                </a:lnTo>
                <a:lnTo>
                  <a:pt x="11" y="207"/>
                </a:lnTo>
                <a:lnTo>
                  <a:pt x="0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Freeform 44"/>
          <p:cNvSpPr/>
          <p:nvPr/>
        </p:nvSpPr>
        <p:spPr>
          <a:xfrm>
            <a:off x="5128895" y="2098993"/>
            <a:ext cx="152400" cy="995362"/>
          </a:xfrm>
          <a:custGeom>
            <a:avLst/>
            <a:gdLst>
              <a:gd name="txL" fmla="*/ 0 w 240"/>
              <a:gd name="txT" fmla="*/ 0 h 1567"/>
              <a:gd name="txR" fmla="*/ 240 w 240"/>
              <a:gd name="txB" fmla="*/ 1567 h 1567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40" h="1567">
                <a:moveTo>
                  <a:pt x="0" y="11"/>
                </a:move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77" y="0"/>
                </a:lnTo>
                <a:lnTo>
                  <a:pt x="109" y="11"/>
                </a:lnTo>
                <a:lnTo>
                  <a:pt x="153" y="22"/>
                </a:lnTo>
                <a:lnTo>
                  <a:pt x="185" y="33"/>
                </a:lnTo>
                <a:lnTo>
                  <a:pt x="207" y="44"/>
                </a:lnTo>
                <a:lnTo>
                  <a:pt x="229" y="55"/>
                </a:lnTo>
                <a:lnTo>
                  <a:pt x="229" y="66"/>
                </a:lnTo>
                <a:lnTo>
                  <a:pt x="240" y="87"/>
                </a:lnTo>
                <a:lnTo>
                  <a:pt x="240" y="109"/>
                </a:lnTo>
                <a:lnTo>
                  <a:pt x="240" y="120"/>
                </a:lnTo>
                <a:lnTo>
                  <a:pt x="218" y="174"/>
                </a:lnTo>
                <a:lnTo>
                  <a:pt x="218" y="207"/>
                </a:lnTo>
                <a:lnTo>
                  <a:pt x="218" y="240"/>
                </a:lnTo>
                <a:lnTo>
                  <a:pt x="207" y="261"/>
                </a:lnTo>
                <a:lnTo>
                  <a:pt x="207" y="283"/>
                </a:lnTo>
                <a:lnTo>
                  <a:pt x="207" y="305"/>
                </a:lnTo>
                <a:lnTo>
                  <a:pt x="207" y="338"/>
                </a:lnTo>
                <a:lnTo>
                  <a:pt x="207" y="370"/>
                </a:lnTo>
                <a:lnTo>
                  <a:pt x="207" y="403"/>
                </a:lnTo>
                <a:lnTo>
                  <a:pt x="207" y="446"/>
                </a:lnTo>
                <a:lnTo>
                  <a:pt x="207" y="479"/>
                </a:lnTo>
                <a:lnTo>
                  <a:pt x="196" y="534"/>
                </a:lnTo>
                <a:lnTo>
                  <a:pt x="196" y="588"/>
                </a:lnTo>
                <a:lnTo>
                  <a:pt x="196" y="653"/>
                </a:lnTo>
                <a:lnTo>
                  <a:pt x="196" y="729"/>
                </a:lnTo>
                <a:lnTo>
                  <a:pt x="185" y="816"/>
                </a:lnTo>
                <a:lnTo>
                  <a:pt x="185" y="904"/>
                </a:lnTo>
                <a:lnTo>
                  <a:pt x="185" y="958"/>
                </a:lnTo>
                <a:lnTo>
                  <a:pt x="185" y="1001"/>
                </a:lnTo>
                <a:lnTo>
                  <a:pt x="185" y="1056"/>
                </a:lnTo>
                <a:lnTo>
                  <a:pt x="185" y="1110"/>
                </a:lnTo>
                <a:lnTo>
                  <a:pt x="174" y="1165"/>
                </a:lnTo>
                <a:lnTo>
                  <a:pt x="174" y="1219"/>
                </a:lnTo>
                <a:lnTo>
                  <a:pt x="174" y="1274"/>
                </a:lnTo>
                <a:lnTo>
                  <a:pt x="174" y="1317"/>
                </a:lnTo>
                <a:lnTo>
                  <a:pt x="164" y="1350"/>
                </a:lnTo>
                <a:lnTo>
                  <a:pt x="164" y="1393"/>
                </a:lnTo>
                <a:lnTo>
                  <a:pt x="164" y="1426"/>
                </a:lnTo>
                <a:lnTo>
                  <a:pt x="153" y="1459"/>
                </a:lnTo>
                <a:lnTo>
                  <a:pt x="153" y="1480"/>
                </a:lnTo>
                <a:lnTo>
                  <a:pt x="153" y="1502"/>
                </a:lnTo>
                <a:lnTo>
                  <a:pt x="142" y="1524"/>
                </a:lnTo>
                <a:lnTo>
                  <a:pt x="142" y="1535"/>
                </a:lnTo>
                <a:lnTo>
                  <a:pt x="142" y="1546"/>
                </a:lnTo>
                <a:lnTo>
                  <a:pt x="131" y="1556"/>
                </a:lnTo>
                <a:lnTo>
                  <a:pt x="131" y="1567"/>
                </a:lnTo>
                <a:lnTo>
                  <a:pt x="120" y="1567"/>
                </a:lnTo>
                <a:lnTo>
                  <a:pt x="109" y="1567"/>
                </a:lnTo>
                <a:lnTo>
                  <a:pt x="87" y="1556"/>
                </a:lnTo>
                <a:lnTo>
                  <a:pt x="77" y="1535"/>
                </a:lnTo>
                <a:lnTo>
                  <a:pt x="55" y="1513"/>
                </a:lnTo>
                <a:lnTo>
                  <a:pt x="55" y="1502"/>
                </a:lnTo>
                <a:lnTo>
                  <a:pt x="55" y="1491"/>
                </a:lnTo>
                <a:lnTo>
                  <a:pt x="44" y="1469"/>
                </a:lnTo>
                <a:lnTo>
                  <a:pt x="44" y="1459"/>
                </a:lnTo>
                <a:lnTo>
                  <a:pt x="44" y="1437"/>
                </a:lnTo>
                <a:lnTo>
                  <a:pt x="44" y="1415"/>
                </a:lnTo>
                <a:lnTo>
                  <a:pt x="44" y="1371"/>
                </a:lnTo>
                <a:lnTo>
                  <a:pt x="44" y="1306"/>
                </a:lnTo>
                <a:lnTo>
                  <a:pt x="44" y="1241"/>
                </a:lnTo>
                <a:lnTo>
                  <a:pt x="44" y="1165"/>
                </a:lnTo>
                <a:lnTo>
                  <a:pt x="44" y="1078"/>
                </a:lnTo>
                <a:lnTo>
                  <a:pt x="55" y="904"/>
                </a:lnTo>
                <a:lnTo>
                  <a:pt x="66" y="729"/>
                </a:lnTo>
                <a:lnTo>
                  <a:pt x="66" y="566"/>
                </a:lnTo>
                <a:lnTo>
                  <a:pt x="66" y="403"/>
                </a:lnTo>
                <a:lnTo>
                  <a:pt x="66" y="327"/>
                </a:lnTo>
                <a:lnTo>
                  <a:pt x="66" y="272"/>
                </a:lnTo>
                <a:lnTo>
                  <a:pt x="55" y="218"/>
                </a:lnTo>
                <a:lnTo>
                  <a:pt x="55" y="164"/>
                </a:lnTo>
                <a:lnTo>
                  <a:pt x="44" y="131"/>
                </a:lnTo>
                <a:lnTo>
                  <a:pt x="44" y="98"/>
                </a:lnTo>
                <a:lnTo>
                  <a:pt x="33" y="76"/>
                </a:lnTo>
                <a:lnTo>
                  <a:pt x="22" y="66"/>
                </a:lnTo>
                <a:lnTo>
                  <a:pt x="11" y="4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Freeform 45"/>
          <p:cNvSpPr/>
          <p:nvPr/>
        </p:nvSpPr>
        <p:spPr>
          <a:xfrm>
            <a:off x="5413058" y="1995805"/>
            <a:ext cx="323850" cy="503238"/>
          </a:xfrm>
          <a:custGeom>
            <a:avLst/>
            <a:gdLst>
              <a:gd name="txL" fmla="*/ 0 w 511"/>
              <a:gd name="txT" fmla="*/ 0 h 794"/>
              <a:gd name="txR" fmla="*/ 511 w 511"/>
              <a:gd name="txB" fmla="*/ 794 h 7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11" h="794">
                <a:moveTo>
                  <a:pt x="381" y="370"/>
                </a:moveTo>
                <a:lnTo>
                  <a:pt x="348" y="424"/>
                </a:lnTo>
                <a:lnTo>
                  <a:pt x="326" y="468"/>
                </a:lnTo>
                <a:lnTo>
                  <a:pt x="294" y="512"/>
                </a:lnTo>
                <a:lnTo>
                  <a:pt x="261" y="555"/>
                </a:lnTo>
                <a:lnTo>
                  <a:pt x="228" y="588"/>
                </a:lnTo>
                <a:lnTo>
                  <a:pt x="207" y="631"/>
                </a:lnTo>
                <a:lnTo>
                  <a:pt x="142" y="686"/>
                </a:lnTo>
                <a:lnTo>
                  <a:pt x="120" y="718"/>
                </a:lnTo>
                <a:lnTo>
                  <a:pt x="98" y="740"/>
                </a:lnTo>
                <a:lnTo>
                  <a:pt x="65" y="762"/>
                </a:lnTo>
                <a:lnTo>
                  <a:pt x="55" y="773"/>
                </a:lnTo>
                <a:lnTo>
                  <a:pt x="33" y="784"/>
                </a:lnTo>
                <a:lnTo>
                  <a:pt x="22" y="794"/>
                </a:lnTo>
                <a:lnTo>
                  <a:pt x="11" y="794"/>
                </a:lnTo>
                <a:lnTo>
                  <a:pt x="0" y="794"/>
                </a:lnTo>
                <a:lnTo>
                  <a:pt x="0" y="784"/>
                </a:lnTo>
                <a:lnTo>
                  <a:pt x="0" y="773"/>
                </a:lnTo>
                <a:lnTo>
                  <a:pt x="0" y="762"/>
                </a:lnTo>
                <a:lnTo>
                  <a:pt x="11" y="751"/>
                </a:lnTo>
                <a:lnTo>
                  <a:pt x="22" y="729"/>
                </a:lnTo>
                <a:lnTo>
                  <a:pt x="33" y="707"/>
                </a:lnTo>
                <a:lnTo>
                  <a:pt x="55" y="675"/>
                </a:lnTo>
                <a:lnTo>
                  <a:pt x="76" y="642"/>
                </a:lnTo>
                <a:lnTo>
                  <a:pt x="120" y="577"/>
                </a:lnTo>
                <a:lnTo>
                  <a:pt x="163" y="501"/>
                </a:lnTo>
                <a:lnTo>
                  <a:pt x="196" y="424"/>
                </a:lnTo>
                <a:lnTo>
                  <a:pt x="239" y="348"/>
                </a:lnTo>
                <a:lnTo>
                  <a:pt x="250" y="316"/>
                </a:lnTo>
                <a:lnTo>
                  <a:pt x="261" y="283"/>
                </a:lnTo>
                <a:lnTo>
                  <a:pt x="283" y="250"/>
                </a:lnTo>
                <a:lnTo>
                  <a:pt x="294" y="218"/>
                </a:lnTo>
                <a:lnTo>
                  <a:pt x="305" y="196"/>
                </a:lnTo>
                <a:lnTo>
                  <a:pt x="315" y="163"/>
                </a:lnTo>
                <a:lnTo>
                  <a:pt x="315" y="142"/>
                </a:lnTo>
                <a:lnTo>
                  <a:pt x="326" y="131"/>
                </a:lnTo>
                <a:lnTo>
                  <a:pt x="326" y="98"/>
                </a:lnTo>
                <a:lnTo>
                  <a:pt x="326" y="76"/>
                </a:lnTo>
                <a:lnTo>
                  <a:pt x="326" y="54"/>
                </a:lnTo>
                <a:lnTo>
                  <a:pt x="315" y="33"/>
                </a:lnTo>
                <a:lnTo>
                  <a:pt x="305" y="33"/>
                </a:lnTo>
                <a:lnTo>
                  <a:pt x="305" y="22"/>
                </a:lnTo>
                <a:lnTo>
                  <a:pt x="305" y="11"/>
                </a:lnTo>
                <a:lnTo>
                  <a:pt x="315" y="11"/>
                </a:lnTo>
                <a:lnTo>
                  <a:pt x="326" y="11"/>
                </a:lnTo>
                <a:lnTo>
                  <a:pt x="337" y="0"/>
                </a:lnTo>
                <a:lnTo>
                  <a:pt x="359" y="0"/>
                </a:lnTo>
                <a:lnTo>
                  <a:pt x="392" y="11"/>
                </a:lnTo>
                <a:lnTo>
                  <a:pt x="424" y="22"/>
                </a:lnTo>
                <a:lnTo>
                  <a:pt x="457" y="44"/>
                </a:lnTo>
                <a:lnTo>
                  <a:pt x="479" y="76"/>
                </a:lnTo>
                <a:lnTo>
                  <a:pt x="500" y="87"/>
                </a:lnTo>
                <a:lnTo>
                  <a:pt x="511" y="109"/>
                </a:lnTo>
                <a:lnTo>
                  <a:pt x="511" y="131"/>
                </a:lnTo>
                <a:lnTo>
                  <a:pt x="511" y="142"/>
                </a:lnTo>
                <a:lnTo>
                  <a:pt x="500" y="163"/>
                </a:lnTo>
                <a:lnTo>
                  <a:pt x="489" y="185"/>
                </a:lnTo>
                <a:lnTo>
                  <a:pt x="479" y="218"/>
                </a:lnTo>
                <a:lnTo>
                  <a:pt x="457" y="250"/>
                </a:lnTo>
                <a:lnTo>
                  <a:pt x="435" y="283"/>
                </a:lnTo>
                <a:lnTo>
                  <a:pt x="413" y="327"/>
                </a:lnTo>
                <a:lnTo>
                  <a:pt x="381" y="3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46"/>
          <p:cNvSpPr/>
          <p:nvPr/>
        </p:nvSpPr>
        <p:spPr>
          <a:xfrm>
            <a:off x="5571808" y="2189480"/>
            <a:ext cx="482600" cy="296863"/>
          </a:xfrm>
          <a:custGeom>
            <a:avLst/>
            <a:gdLst>
              <a:gd name="txL" fmla="*/ 0 w 761"/>
              <a:gd name="txT" fmla="*/ 0 h 468"/>
              <a:gd name="txR" fmla="*/ 761 w 761"/>
              <a:gd name="txB" fmla="*/ 468 h 4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1" h="468">
                <a:moveTo>
                  <a:pt x="359" y="468"/>
                </a:moveTo>
                <a:lnTo>
                  <a:pt x="359" y="457"/>
                </a:lnTo>
                <a:lnTo>
                  <a:pt x="359" y="446"/>
                </a:lnTo>
                <a:lnTo>
                  <a:pt x="370" y="435"/>
                </a:lnTo>
                <a:lnTo>
                  <a:pt x="370" y="424"/>
                </a:lnTo>
                <a:lnTo>
                  <a:pt x="381" y="402"/>
                </a:lnTo>
                <a:lnTo>
                  <a:pt x="392" y="381"/>
                </a:lnTo>
                <a:lnTo>
                  <a:pt x="402" y="348"/>
                </a:lnTo>
                <a:lnTo>
                  <a:pt x="424" y="315"/>
                </a:lnTo>
                <a:lnTo>
                  <a:pt x="435" y="283"/>
                </a:lnTo>
                <a:lnTo>
                  <a:pt x="446" y="261"/>
                </a:lnTo>
                <a:lnTo>
                  <a:pt x="446" y="228"/>
                </a:lnTo>
                <a:lnTo>
                  <a:pt x="457" y="207"/>
                </a:lnTo>
                <a:lnTo>
                  <a:pt x="468" y="196"/>
                </a:lnTo>
                <a:lnTo>
                  <a:pt x="468" y="174"/>
                </a:lnTo>
                <a:lnTo>
                  <a:pt x="468" y="163"/>
                </a:lnTo>
                <a:lnTo>
                  <a:pt x="457" y="152"/>
                </a:lnTo>
                <a:lnTo>
                  <a:pt x="446" y="152"/>
                </a:lnTo>
                <a:lnTo>
                  <a:pt x="435" y="152"/>
                </a:lnTo>
                <a:lnTo>
                  <a:pt x="413" y="163"/>
                </a:lnTo>
                <a:lnTo>
                  <a:pt x="392" y="163"/>
                </a:lnTo>
                <a:lnTo>
                  <a:pt x="359" y="163"/>
                </a:lnTo>
                <a:lnTo>
                  <a:pt x="337" y="174"/>
                </a:lnTo>
                <a:lnTo>
                  <a:pt x="294" y="185"/>
                </a:lnTo>
                <a:lnTo>
                  <a:pt x="218" y="196"/>
                </a:lnTo>
                <a:lnTo>
                  <a:pt x="142" y="207"/>
                </a:lnTo>
                <a:lnTo>
                  <a:pt x="76" y="217"/>
                </a:lnTo>
                <a:lnTo>
                  <a:pt x="0" y="217"/>
                </a:lnTo>
                <a:lnTo>
                  <a:pt x="0" y="152"/>
                </a:lnTo>
                <a:lnTo>
                  <a:pt x="22" y="152"/>
                </a:lnTo>
                <a:lnTo>
                  <a:pt x="44" y="141"/>
                </a:lnTo>
                <a:lnTo>
                  <a:pt x="76" y="141"/>
                </a:lnTo>
                <a:lnTo>
                  <a:pt x="109" y="130"/>
                </a:lnTo>
                <a:lnTo>
                  <a:pt x="152" y="130"/>
                </a:lnTo>
                <a:lnTo>
                  <a:pt x="185" y="119"/>
                </a:lnTo>
                <a:lnTo>
                  <a:pt x="229" y="109"/>
                </a:lnTo>
                <a:lnTo>
                  <a:pt x="272" y="98"/>
                </a:lnTo>
                <a:lnTo>
                  <a:pt x="316" y="76"/>
                </a:lnTo>
                <a:lnTo>
                  <a:pt x="359" y="65"/>
                </a:lnTo>
                <a:lnTo>
                  <a:pt x="392" y="54"/>
                </a:lnTo>
                <a:lnTo>
                  <a:pt x="424" y="54"/>
                </a:lnTo>
                <a:lnTo>
                  <a:pt x="446" y="43"/>
                </a:lnTo>
                <a:lnTo>
                  <a:pt x="468" y="32"/>
                </a:lnTo>
                <a:lnTo>
                  <a:pt x="489" y="32"/>
                </a:lnTo>
                <a:lnTo>
                  <a:pt x="500" y="22"/>
                </a:lnTo>
                <a:lnTo>
                  <a:pt x="533" y="11"/>
                </a:lnTo>
                <a:lnTo>
                  <a:pt x="544" y="0"/>
                </a:lnTo>
                <a:lnTo>
                  <a:pt x="555" y="0"/>
                </a:lnTo>
                <a:lnTo>
                  <a:pt x="566" y="11"/>
                </a:lnTo>
                <a:lnTo>
                  <a:pt x="576" y="11"/>
                </a:lnTo>
                <a:lnTo>
                  <a:pt x="587" y="22"/>
                </a:lnTo>
                <a:lnTo>
                  <a:pt x="598" y="32"/>
                </a:lnTo>
                <a:lnTo>
                  <a:pt x="620" y="43"/>
                </a:lnTo>
                <a:lnTo>
                  <a:pt x="642" y="54"/>
                </a:lnTo>
                <a:lnTo>
                  <a:pt x="663" y="65"/>
                </a:lnTo>
                <a:lnTo>
                  <a:pt x="685" y="87"/>
                </a:lnTo>
                <a:lnTo>
                  <a:pt x="707" y="109"/>
                </a:lnTo>
                <a:lnTo>
                  <a:pt x="729" y="119"/>
                </a:lnTo>
                <a:lnTo>
                  <a:pt x="740" y="141"/>
                </a:lnTo>
                <a:lnTo>
                  <a:pt x="750" y="152"/>
                </a:lnTo>
                <a:lnTo>
                  <a:pt x="761" y="163"/>
                </a:lnTo>
                <a:lnTo>
                  <a:pt x="761" y="174"/>
                </a:lnTo>
                <a:lnTo>
                  <a:pt x="761" y="185"/>
                </a:lnTo>
                <a:lnTo>
                  <a:pt x="761" y="196"/>
                </a:lnTo>
                <a:lnTo>
                  <a:pt x="750" y="207"/>
                </a:lnTo>
                <a:lnTo>
                  <a:pt x="729" y="217"/>
                </a:lnTo>
                <a:lnTo>
                  <a:pt x="696" y="228"/>
                </a:lnTo>
                <a:lnTo>
                  <a:pt x="674" y="228"/>
                </a:lnTo>
                <a:lnTo>
                  <a:pt x="653" y="239"/>
                </a:lnTo>
                <a:lnTo>
                  <a:pt x="631" y="250"/>
                </a:lnTo>
                <a:lnTo>
                  <a:pt x="609" y="261"/>
                </a:lnTo>
                <a:lnTo>
                  <a:pt x="587" y="283"/>
                </a:lnTo>
                <a:lnTo>
                  <a:pt x="566" y="304"/>
                </a:lnTo>
                <a:lnTo>
                  <a:pt x="533" y="326"/>
                </a:lnTo>
                <a:lnTo>
                  <a:pt x="511" y="348"/>
                </a:lnTo>
                <a:lnTo>
                  <a:pt x="479" y="381"/>
                </a:lnTo>
                <a:lnTo>
                  <a:pt x="457" y="402"/>
                </a:lnTo>
                <a:lnTo>
                  <a:pt x="435" y="424"/>
                </a:lnTo>
                <a:lnTo>
                  <a:pt x="413" y="446"/>
                </a:lnTo>
                <a:lnTo>
                  <a:pt x="392" y="457"/>
                </a:lnTo>
                <a:lnTo>
                  <a:pt x="381" y="468"/>
                </a:lnTo>
                <a:lnTo>
                  <a:pt x="370" y="468"/>
                </a:lnTo>
                <a:lnTo>
                  <a:pt x="359" y="4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Freeform 47"/>
          <p:cNvSpPr/>
          <p:nvPr/>
        </p:nvSpPr>
        <p:spPr>
          <a:xfrm>
            <a:off x="5295583" y="2430780"/>
            <a:ext cx="385762" cy="552450"/>
          </a:xfrm>
          <a:custGeom>
            <a:avLst/>
            <a:gdLst>
              <a:gd name="txL" fmla="*/ 0 w 609"/>
              <a:gd name="txT" fmla="*/ 0 h 870"/>
              <a:gd name="txR" fmla="*/ 609 w 609"/>
              <a:gd name="txB" fmla="*/ 870 h 8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09" h="870">
                <a:moveTo>
                  <a:pt x="566" y="261"/>
                </a:moveTo>
                <a:lnTo>
                  <a:pt x="544" y="326"/>
                </a:lnTo>
                <a:lnTo>
                  <a:pt x="522" y="381"/>
                </a:lnTo>
                <a:lnTo>
                  <a:pt x="490" y="446"/>
                </a:lnTo>
                <a:lnTo>
                  <a:pt x="457" y="500"/>
                </a:lnTo>
                <a:lnTo>
                  <a:pt x="435" y="533"/>
                </a:lnTo>
                <a:lnTo>
                  <a:pt x="403" y="566"/>
                </a:lnTo>
                <a:lnTo>
                  <a:pt x="381" y="598"/>
                </a:lnTo>
                <a:lnTo>
                  <a:pt x="348" y="631"/>
                </a:lnTo>
                <a:lnTo>
                  <a:pt x="305" y="653"/>
                </a:lnTo>
                <a:lnTo>
                  <a:pt x="272" y="685"/>
                </a:lnTo>
                <a:lnTo>
                  <a:pt x="229" y="718"/>
                </a:lnTo>
                <a:lnTo>
                  <a:pt x="185" y="751"/>
                </a:lnTo>
                <a:lnTo>
                  <a:pt x="142" y="783"/>
                </a:lnTo>
                <a:lnTo>
                  <a:pt x="109" y="805"/>
                </a:lnTo>
                <a:lnTo>
                  <a:pt x="76" y="827"/>
                </a:lnTo>
                <a:lnTo>
                  <a:pt x="55" y="848"/>
                </a:lnTo>
                <a:lnTo>
                  <a:pt x="33" y="859"/>
                </a:lnTo>
                <a:lnTo>
                  <a:pt x="11" y="859"/>
                </a:lnTo>
                <a:lnTo>
                  <a:pt x="0" y="870"/>
                </a:lnTo>
                <a:lnTo>
                  <a:pt x="0" y="859"/>
                </a:lnTo>
                <a:lnTo>
                  <a:pt x="0" y="848"/>
                </a:lnTo>
                <a:lnTo>
                  <a:pt x="11" y="827"/>
                </a:lnTo>
                <a:lnTo>
                  <a:pt x="22" y="816"/>
                </a:lnTo>
                <a:lnTo>
                  <a:pt x="44" y="794"/>
                </a:lnTo>
                <a:lnTo>
                  <a:pt x="66" y="761"/>
                </a:lnTo>
                <a:lnTo>
                  <a:pt x="87" y="740"/>
                </a:lnTo>
                <a:lnTo>
                  <a:pt x="120" y="707"/>
                </a:lnTo>
                <a:lnTo>
                  <a:pt x="174" y="642"/>
                </a:lnTo>
                <a:lnTo>
                  <a:pt x="240" y="566"/>
                </a:lnTo>
                <a:lnTo>
                  <a:pt x="283" y="489"/>
                </a:lnTo>
                <a:lnTo>
                  <a:pt x="305" y="457"/>
                </a:lnTo>
                <a:lnTo>
                  <a:pt x="327" y="413"/>
                </a:lnTo>
                <a:lnTo>
                  <a:pt x="370" y="337"/>
                </a:lnTo>
                <a:lnTo>
                  <a:pt x="403" y="272"/>
                </a:lnTo>
                <a:lnTo>
                  <a:pt x="413" y="239"/>
                </a:lnTo>
                <a:lnTo>
                  <a:pt x="413" y="206"/>
                </a:lnTo>
                <a:lnTo>
                  <a:pt x="424" y="185"/>
                </a:lnTo>
                <a:lnTo>
                  <a:pt x="435" y="163"/>
                </a:lnTo>
                <a:lnTo>
                  <a:pt x="435" y="119"/>
                </a:lnTo>
                <a:lnTo>
                  <a:pt x="435" y="87"/>
                </a:lnTo>
                <a:lnTo>
                  <a:pt x="424" y="76"/>
                </a:lnTo>
                <a:lnTo>
                  <a:pt x="424" y="65"/>
                </a:lnTo>
                <a:lnTo>
                  <a:pt x="413" y="54"/>
                </a:lnTo>
                <a:lnTo>
                  <a:pt x="392" y="43"/>
                </a:lnTo>
                <a:lnTo>
                  <a:pt x="392" y="32"/>
                </a:lnTo>
                <a:lnTo>
                  <a:pt x="392" y="21"/>
                </a:lnTo>
                <a:lnTo>
                  <a:pt x="413" y="0"/>
                </a:lnTo>
                <a:lnTo>
                  <a:pt x="424" y="0"/>
                </a:lnTo>
                <a:lnTo>
                  <a:pt x="435" y="0"/>
                </a:lnTo>
                <a:lnTo>
                  <a:pt x="446" y="0"/>
                </a:lnTo>
                <a:lnTo>
                  <a:pt x="479" y="0"/>
                </a:lnTo>
                <a:lnTo>
                  <a:pt x="522" y="21"/>
                </a:lnTo>
                <a:lnTo>
                  <a:pt x="555" y="43"/>
                </a:lnTo>
                <a:lnTo>
                  <a:pt x="577" y="54"/>
                </a:lnTo>
                <a:lnTo>
                  <a:pt x="587" y="65"/>
                </a:lnTo>
                <a:lnTo>
                  <a:pt x="598" y="65"/>
                </a:lnTo>
                <a:lnTo>
                  <a:pt x="598" y="76"/>
                </a:lnTo>
                <a:lnTo>
                  <a:pt x="609" y="87"/>
                </a:lnTo>
                <a:lnTo>
                  <a:pt x="609" y="98"/>
                </a:lnTo>
                <a:lnTo>
                  <a:pt x="609" y="130"/>
                </a:lnTo>
                <a:lnTo>
                  <a:pt x="598" y="163"/>
                </a:lnTo>
                <a:lnTo>
                  <a:pt x="587" y="206"/>
                </a:lnTo>
                <a:lnTo>
                  <a:pt x="566" y="26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Freeform 48"/>
          <p:cNvSpPr/>
          <p:nvPr/>
        </p:nvSpPr>
        <p:spPr>
          <a:xfrm>
            <a:off x="5584508" y="2548255"/>
            <a:ext cx="698500" cy="504825"/>
          </a:xfrm>
          <a:custGeom>
            <a:avLst/>
            <a:gdLst>
              <a:gd name="txL" fmla="*/ 0 w 1098"/>
              <a:gd name="txT" fmla="*/ 0 h 794"/>
              <a:gd name="txR" fmla="*/ 1098 w 1098"/>
              <a:gd name="txB" fmla="*/ 794 h 7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8" h="794">
                <a:moveTo>
                  <a:pt x="544" y="783"/>
                </a:moveTo>
                <a:lnTo>
                  <a:pt x="533" y="772"/>
                </a:lnTo>
                <a:lnTo>
                  <a:pt x="511" y="761"/>
                </a:lnTo>
                <a:lnTo>
                  <a:pt x="489" y="740"/>
                </a:lnTo>
                <a:lnTo>
                  <a:pt x="467" y="707"/>
                </a:lnTo>
                <a:lnTo>
                  <a:pt x="435" y="674"/>
                </a:lnTo>
                <a:lnTo>
                  <a:pt x="413" y="642"/>
                </a:lnTo>
                <a:lnTo>
                  <a:pt x="380" y="598"/>
                </a:lnTo>
                <a:lnTo>
                  <a:pt x="337" y="544"/>
                </a:lnTo>
                <a:lnTo>
                  <a:pt x="261" y="435"/>
                </a:lnTo>
                <a:lnTo>
                  <a:pt x="174" y="315"/>
                </a:lnTo>
                <a:lnTo>
                  <a:pt x="87" y="196"/>
                </a:lnTo>
                <a:lnTo>
                  <a:pt x="0" y="65"/>
                </a:lnTo>
                <a:lnTo>
                  <a:pt x="54" y="0"/>
                </a:lnTo>
                <a:lnTo>
                  <a:pt x="87" y="43"/>
                </a:lnTo>
                <a:lnTo>
                  <a:pt x="120" y="76"/>
                </a:lnTo>
                <a:lnTo>
                  <a:pt x="152" y="119"/>
                </a:lnTo>
                <a:lnTo>
                  <a:pt x="185" y="163"/>
                </a:lnTo>
                <a:lnTo>
                  <a:pt x="228" y="206"/>
                </a:lnTo>
                <a:lnTo>
                  <a:pt x="272" y="250"/>
                </a:lnTo>
                <a:lnTo>
                  <a:pt x="315" y="293"/>
                </a:lnTo>
                <a:lnTo>
                  <a:pt x="359" y="337"/>
                </a:lnTo>
                <a:lnTo>
                  <a:pt x="413" y="381"/>
                </a:lnTo>
                <a:lnTo>
                  <a:pt x="457" y="424"/>
                </a:lnTo>
                <a:lnTo>
                  <a:pt x="511" y="468"/>
                </a:lnTo>
                <a:lnTo>
                  <a:pt x="576" y="500"/>
                </a:lnTo>
                <a:lnTo>
                  <a:pt x="631" y="533"/>
                </a:lnTo>
                <a:lnTo>
                  <a:pt x="696" y="566"/>
                </a:lnTo>
                <a:lnTo>
                  <a:pt x="761" y="598"/>
                </a:lnTo>
                <a:lnTo>
                  <a:pt x="826" y="620"/>
                </a:lnTo>
                <a:lnTo>
                  <a:pt x="891" y="653"/>
                </a:lnTo>
                <a:lnTo>
                  <a:pt x="946" y="674"/>
                </a:lnTo>
                <a:lnTo>
                  <a:pt x="989" y="696"/>
                </a:lnTo>
                <a:lnTo>
                  <a:pt x="1033" y="718"/>
                </a:lnTo>
                <a:lnTo>
                  <a:pt x="1065" y="729"/>
                </a:lnTo>
                <a:lnTo>
                  <a:pt x="1076" y="740"/>
                </a:lnTo>
                <a:lnTo>
                  <a:pt x="1098" y="751"/>
                </a:lnTo>
                <a:lnTo>
                  <a:pt x="1098" y="761"/>
                </a:lnTo>
                <a:lnTo>
                  <a:pt x="1087" y="761"/>
                </a:lnTo>
                <a:lnTo>
                  <a:pt x="1076" y="761"/>
                </a:lnTo>
                <a:lnTo>
                  <a:pt x="1055" y="772"/>
                </a:lnTo>
                <a:lnTo>
                  <a:pt x="1033" y="772"/>
                </a:lnTo>
                <a:lnTo>
                  <a:pt x="989" y="783"/>
                </a:lnTo>
                <a:lnTo>
                  <a:pt x="946" y="783"/>
                </a:lnTo>
                <a:lnTo>
                  <a:pt x="902" y="783"/>
                </a:lnTo>
                <a:lnTo>
                  <a:pt x="837" y="794"/>
                </a:lnTo>
                <a:lnTo>
                  <a:pt x="783" y="794"/>
                </a:lnTo>
                <a:lnTo>
                  <a:pt x="728" y="794"/>
                </a:lnTo>
                <a:lnTo>
                  <a:pt x="685" y="794"/>
                </a:lnTo>
                <a:lnTo>
                  <a:pt x="641" y="794"/>
                </a:lnTo>
                <a:lnTo>
                  <a:pt x="609" y="783"/>
                </a:lnTo>
                <a:lnTo>
                  <a:pt x="576" y="783"/>
                </a:lnTo>
                <a:lnTo>
                  <a:pt x="554" y="783"/>
                </a:lnTo>
                <a:lnTo>
                  <a:pt x="544" y="7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3" name="Freeform 38"/>
          <p:cNvSpPr/>
          <p:nvPr/>
        </p:nvSpPr>
        <p:spPr>
          <a:xfrm>
            <a:off x="4984433" y="1719580"/>
            <a:ext cx="808037" cy="338138"/>
          </a:xfrm>
          <a:custGeom>
            <a:avLst/>
            <a:gdLst>
              <a:gd name="txL" fmla="*/ 0 w 1272"/>
              <a:gd name="txT" fmla="*/ 0 h 533"/>
              <a:gd name="txR" fmla="*/ 1272 w 1272"/>
              <a:gd name="txB" fmla="*/ 533 h 533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72" h="533">
                <a:moveTo>
                  <a:pt x="33" y="76"/>
                </a:moveTo>
                <a:lnTo>
                  <a:pt x="11" y="54"/>
                </a:lnTo>
                <a:lnTo>
                  <a:pt x="11" y="43"/>
                </a:lnTo>
                <a:lnTo>
                  <a:pt x="0" y="22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55" y="0"/>
                </a:lnTo>
                <a:lnTo>
                  <a:pt x="76" y="0"/>
                </a:lnTo>
                <a:lnTo>
                  <a:pt x="109" y="11"/>
                </a:lnTo>
                <a:lnTo>
                  <a:pt x="131" y="22"/>
                </a:lnTo>
                <a:lnTo>
                  <a:pt x="152" y="32"/>
                </a:lnTo>
                <a:lnTo>
                  <a:pt x="174" y="43"/>
                </a:lnTo>
                <a:lnTo>
                  <a:pt x="185" y="54"/>
                </a:lnTo>
                <a:lnTo>
                  <a:pt x="196" y="65"/>
                </a:lnTo>
                <a:lnTo>
                  <a:pt x="207" y="76"/>
                </a:lnTo>
                <a:lnTo>
                  <a:pt x="218" y="87"/>
                </a:lnTo>
                <a:lnTo>
                  <a:pt x="218" y="98"/>
                </a:lnTo>
                <a:lnTo>
                  <a:pt x="228" y="130"/>
                </a:lnTo>
                <a:lnTo>
                  <a:pt x="228" y="163"/>
                </a:lnTo>
                <a:lnTo>
                  <a:pt x="228" y="196"/>
                </a:lnTo>
                <a:lnTo>
                  <a:pt x="218" y="228"/>
                </a:lnTo>
                <a:lnTo>
                  <a:pt x="218" y="250"/>
                </a:lnTo>
                <a:lnTo>
                  <a:pt x="207" y="272"/>
                </a:lnTo>
                <a:lnTo>
                  <a:pt x="218" y="294"/>
                </a:lnTo>
                <a:lnTo>
                  <a:pt x="218" y="304"/>
                </a:lnTo>
                <a:lnTo>
                  <a:pt x="228" y="304"/>
                </a:lnTo>
                <a:lnTo>
                  <a:pt x="250" y="315"/>
                </a:lnTo>
                <a:lnTo>
                  <a:pt x="272" y="315"/>
                </a:lnTo>
                <a:lnTo>
                  <a:pt x="294" y="315"/>
                </a:lnTo>
                <a:lnTo>
                  <a:pt x="305" y="315"/>
                </a:lnTo>
                <a:lnTo>
                  <a:pt x="315" y="315"/>
                </a:lnTo>
                <a:lnTo>
                  <a:pt x="326" y="315"/>
                </a:lnTo>
                <a:lnTo>
                  <a:pt x="348" y="304"/>
                </a:lnTo>
                <a:lnTo>
                  <a:pt x="370" y="304"/>
                </a:lnTo>
                <a:lnTo>
                  <a:pt x="392" y="304"/>
                </a:lnTo>
                <a:lnTo>
                  <a:pt x="413" y="304"/>
                </a:lnTo>
                <a:lnTo>
                  <a:pt x="435" y="294"/>
                </a:lnTo>
                <a:lnTo>
                  <a:pt x="468" y="294"/>
                </a:lnTo>
                <a:lnTo>
                  <a:pt x="500" y="294"/>
                </a:lnTo>
                <a:lnTo>
                  <a:pt x="533" y="283"/>
                </a:lnTo>
                <a:lnTo>
                  <a:pt x="576" y="283"/>
                </a:lnTo>
                <a:lnTo>
                  <a:pt x="620" y="272"/>
                </a:lnTo>
                <a:lnTo>
                  <a:pt x="663" y="272"/>
                </a:lnTo>
                <a:lnTo>
                  <a:pt x="707" y="261"/>
                </a:lnTo>
                <a:lnTo>
                  <a:pt x="750" y="261"/>
                </a:lnTo>
                <a:lnTo>
                  <a:pt x="848" y="250"/>
                </a:lnTo>
                <a:lnTo>
                  <a:pt x="935" y="239"/>
                </a:lnTo>
                <a:lnTo>
                  <a:pt x="1011" y="228"/>
                </a:lnTo>
                <a:lnTo>
                  <a:pt x="1087" y="217"/>
                </a:lnTo>
                <a:lnTo>
                  <a:pt x="1153" y="217"/>
                </a:lnTo>
                <a:lnTo>
                  <a:pt x="1196" y="217"/>
                </a:lnTo>
                <a:lnTo>
                  <a:pt x="1218" y="217"/>
                </a:lnTo>
                <a:lnTo>
                  <a:pt x="1240" y="217"/>
                </a:lnTo>
                <a:lnTo>
                  <a:pt x="1261" y="217"/>
                </a:lnTo>
                <a:lnTo>
                  <a:pt x="1272" y="207"/>
                </a:lnTo>
                <a:lnTo>
                  <a:pt x="1261" y="315"/>
                </a:lnTo>
                <a:lnTo>
                  <a:pt x="1185" y="315"/>
                </a:lnTo>
                <a:lnTo>
                  <a:pt x="1109" y="315"/>
                </a:lnTo>
                <a:lnTo>
                  <a:pt x="1022" y="315"/>
                </a:lnTo>
                <a:lnTo>
                  <a:pt x="935" y="326"/>
                </a:lnTo>
                <a:lnTo>
                  <a:pt x="837" y="337"/>
                </a:lnTo>
                <a:lnTo>
                  <a:pt x="739" y="348"/>
                </a:lnTo>
                <a:lnTo>
                  <a:pt x="642" y="370"/>
                </a:lnTo>
                <a:lnTo>
                  <a:pt x="533" y="381"/>
                </a:lnTo>
                <a:lnTo>
                  <a:pt x="479" y="392"/>
                </a:lnTo>
                <a:lnTo>
                  <a:pt x="435" y="402"/>
                </a:lnTo>
                <a:lnTo>
                  <a:pt x="392" y="413"/>
                </a:lnTo>
                <a:lnTo>
                  <a:pt x="348" y="424"/>
                </a:lnTo>
                <a:lnTo>
                  <a:pt x="315" y="435"/>
                </a:lnTo>
                <a:lnTo>
                  <a:pt x="283" y="446"/>
                </a:lnTo>
                <a:lnTo>
                  <a:pt x="250" y="457"/>
                </a:lnTo>
                <a:lnTo>
                  <a:pt x="228" y="468"/>
                </a:lnTo>
                <a:lnTo>
                  <a:pt x="196" y="489"/>
                </a:lnTo>
                <a:lnTo>
                  <a:pt x="163" y="511"/>
                </a:lnTo>
                <a:lnTo>
                  <a:pt x="141" y="522"/>
                </a:lnTo>
                <a:lnTo>
                  <a:pt x="131" y="533"/>
                </a:lnTo>
                <a:lnTo>
                  <a:pt x="120" y="522"/>
                </a:lnTo>
                <a:lnTo>
                  <a:pt x="109" y="522"/>
                </a:lnTo>
                <a:lnTo>
                  <a:pt x="87" y="500"/>
                </a:lnTo>
                <a:lnTo>
                  <a:pt x="76" y="479"/>
                </a:lnTo>
                <a:lnTo>
                  <a:pt x="55" y="457"/>
                </a:lnTo>
                <a:lnTo>
                  <a:pt x="44" y="435"/>
                </a:lnTo>
                <a:lnTo>
                  <a:pt x="33" y="424"/>
                </a:lnTo>
                <a:lnTo>
                  <a:pt x="33" y="413"/>
                </a:lnTo>
                <a:lnTo>
                  <a:pt x="22" y="402"/>
                </a:lnTo>
                <a:lnTo>
                  <a:pt x="33" y="392"/>
                </a:lnTo>
                <a:lnTo>
                  <a:pt x="44" y="381"/>
                </a:lnTo>
                <a:lnTo>
                  <a:pt x="55" y="359"/>
                </a:lnTo>
                <a:lnTo>
                  <a:pt x="65" y="348"/>
                </a:lnTo>
                <a:lnTo>
                  <a:pt x="65" y="337"/>
                </a:lnTo>
                <a:lnTo>
                  <a:pt x="76" y="326"/>
                </a:lnTo>
                <a:lnTo>
                  <a:pt x="76" y="304"/>
                </a:lnTo>
                <a:lnTo>
                  <a:pt x="87" y="283"/>
                </a:lnTo>
                <a:lnTo>
                  <a:pt x="87" y="261"/>
                </a:lnTo>
                <a:lnTo>
                  <a:pt x="87" y="239"/>
                </a:lnTo>
                <a:lnTo>
                  <a:pt x="87" y="207"/>
                </a:lnTo>
                <a:lnTo>
                  <a:pt x="76" y="163"/>
                </a:lnTo>
                <a:lnTo>
                  <a:pt x="65" y="130"/>
                </a:lnTo>
                <a:lnTo>
                  <a:pt x="55" y="98"/>
                </a:lnTo>
                <a:lnTo>
                  <a:pt x="3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" name="Freeform 40"/>
          <p:cNvSpPr/>
          <p:nvPr/>
        </p:nvSpPr>
        <p:spPr>
          <a:xfrm>
            <a:off x="5743258" y="1643380"/>
            <a:ext cx="200025" cy="317500"/>
          </a:xfrm>
          <a:custGeom>
            <a:avLst/>
            <a:gdLst>
              <a:gd name="txL" fmla="*/ 0 w 315"/>
              <a:gd name="txT" fmla="*/ 0 h 501"/>
              <a:gd name="txR" fmla="*/ 315 w 315"/>
              <a:gd name="txB" fmla="*/ 501 h 5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5" h="501">
                <a:moveTo>
                  <a:pt x="54" y="305"/>
                </a:moveTo>
                <a:lnTo>
                  <a:pt x="76" y="261"/>
                </a:lnTo>
                <a:lnTo>
                  <a:pt x="98" y="218"/>
                </a:lnTo>
                <a:lnTo>
                  <a:pt x="109" y="185"/>
                </a:lnTo>
                <a:lnTo>
                  <a:pt x="120" y="142"/>
                </a:lnTo>
                <a:lnTo>
                  <a:pt x="120" y="120"/>
                </a:lnTo>
                <a:lnTo>
                  <a:pt x="120" y="98"/>
                </a:lnTo>
                <a:lnTo>
                  <a:pt x="120" y="76"/>
                </a:lnTo>
                <a:lnTo>
                  <a:pt x="109" y="65"/>
                </a:lnTo>
                <a:lnTo>
                  <a:pt x="98" y="44"/>
                </a:lnTo>
                <a:lnTo>
                  <a:pt x="98" y="33"/>
                </a:lnTo>
                <a:lnTo>
                  <a:pt x="98" y="22"/>
                </a:lnTo>
                <a:lnTo>
                  <a:pt x="109" y="11"/>
                </a:lnTo>
                <a:lnTo>
                  <a:pt x="120" y="0"/>
                </a:lnTo>
                <a:lnTo>
                  <a:pt x="141" y="0"/>
                </a:lnTo>
                <a:lnTo>
                  <a:pt x="152" y="0"/>
                </a:lnTo>
                <a:lnTo>
                  <a:pt x="163" y="0"/>
                </a:lnTo>
                <a:lnTo>
                  <a:pt x="174" y="11"/>
                </a:lnTo>
                <a:lnTo>
                  <a:pt x="196" y="22"/>
                </a:lnTo>
                <a:lnTo>
                  <a:pt x="207" y="33"/>
                </a:lnTo>
                <a:lnTo>
                  <a:pt x="228" y="44"/>
                </a:lnTo>
                <a:lnTo>
                  <a:pt x="250" y="65"/>
                </a:lnTo>
                <a:lnTo>
                  <a:pt x="272" y="98"/>
                </a:lnTo>
                <a:lnTo>
                  <a:pt x="294" y="131"/>
                </a:lnTo>
                <a:lnTo>
                  <a:pt x="315" y="152"/>
                </a:lnTo>
                <a:lnTo>
                  <a:pt x="315" y="174"/>
                </a:lnTo>
                <a:lnTo>
                  <a:pt x="315" y="185"/>
                </a:lnTo>
                <a:lnTo>
                  <a:pt x="304" y="196"/>
                </a:lnTo>
                <a:lnTo>
                  <a:pt x="294" y="218"/>
                </a:lnTo>
                <a:lnTo>
                  <a:pt x="283" y="239"/>
                </a:lnTo>
                <a:lnTo>
                  <a:pt x="261" y="261"/>
                </a:lnTo>
                <a:lnTo>
                  <a:pt x="239" y="283"/>
                </a:lnTo>
                <a:lnTo>
                  <a:pt x="207" y="316"/>
                </a:lnTo>
                <a:lnTo>
                  <a:pt x="185" y="359"/>
                </a:lnTo>
                <a:lnTo>
                  <a:pt x="152" y="392"/>
                </a:lnTo>
                <a:lnTo>
                  <a:pt x="120" y="424"/>
                </a:lnTo>
                <a:lnTo>
                  <a:pt x="98" y="446"/>
                </a:lnTo>
                <a:lnTo>
                  <a:pt x="76" y="468"/>
                </a:lnTo>
                <a:lnTo>
                  <a:pt x="54" y="479"/>
                </a:lnTo>
                <a:lnTo>
                  <a:pt x="33" y="490"/>
                </a:lnTo>
                <a:lnTo>
                  <a:pt x="22" y="501"/>
                </a:lnTo>
                <a:lnTo>
                  <a:pt x="11" y="501"/>
                </a:lnTo>
                <a:lnTo>
                  <a:pt x="0" y="490"/>
                </a:lnTo>
                <a:lnTo>
                  <a:pt x="0" y="468"/>
                </a:lnTo>
                <a:lnTo>
                  <a:pt x="11" y="457"/>
                </a:lnTo>
                <a:lnTo>
                  <a:pt x="11" y="424"/>
                </a:lnTo>
                <a:lnTo>
                  <a:pt x="22" y="392"/>
                </a:lnTo>
                <a:lnTo>
                  <a:pt x="44" y="348"/>
                </a:lnTo>
                <a:lnTo>
                  <a:pt x="54" y="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Freeform 41"/>
          <p:cNvSpPr/>
          <p:nvPr/>
        </p:nvSpPr>
        <p:spPr>
          <a:xfrm>
            <a:off x="4819333" y="2245043"/>
            <a:ext cx="130175" cy="828675"/>
          </a:xfrm>
          <a:custGeom>
            <a:avLst/>
            <a:gdLst>
              <a:gd name="txL" fmla="*/ 0 w 207"/>
              <a:gd name="txT" fmla="*/ 0 h 1306"/>
              <a:gd name="txR" fmla="*/ 207 w 207"/>
              <a:gd name="txB" fmla="*/ 1306 h 13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7" h="1306">
                <a:moveTo>
                  <a:pt x="207" y="76"/>
                </a:moveTo>
                <a:lnTo>
                  <a:pt x="207" y="98"/>
                </a:lnTo>
                <a:lnTo>
                  <a:pt x="207" y="120"/>
                </a:lnTo>
                <a:lnTo>
                  <a:pt x="196" y="152"/>
                </a:lnTo>
                <a:lnTo>
                  <a:pt x="196" y="185"/>
                </a:lnTo>
                <a:lnTo>
                  <a:pt x="185" y="207"/>
                </a:lnTo>
                <a:lnTo>
                  <a:pt x="185" y="239"/>
                </a:lnTo>
                <a:lnTo>
                  <a:pt x="185" y="272"/>
                </a:lnTo>
                <a:lnTo>
                  <a:pt x="174" y="305"/>
                </a:lnTo>
                <a:lnTo>
                  <a:pt x="174" y="337"/>
                </a:lnTo>
                <a:lnTo>
                  <a:pt x="174" y="381"/>
                </a:lnTo>
                <a:lnTo>
                  <a:pt x="174" y="435"/>
                </a:lnTo>
                <a:lnTo>
                  <a:pt x="174" y="479"/>
                </a:lnTo>
                <a:lnTo>
                  <a:pt x="174" y="533"/>
                </a:lnTo>
                <a:lnTo>
                  <a:pt x="174" y="598"/>
                </a:lnTo>
                <a:lnTo>
                  <a:pt x="163" y="653"/>
                </a:lnTo>
                <a:lnTo>
                  <a:pt x="163" y="718"/>
                </a:lnTo>
                <a:lnTo>
                  <a:pt x="163" y="783"/>
                </a:lnTo>
                <a:lnTo>
                  <a:pt x="163" y="849"/>
                </a:lnTo>
                <a:lnTo>
                  <a:pt x="163" y="925"/>
                </a:lnTo>
                <a:lnTo>
                  <a:pt x="163" y="1001"/>
                </a:lnTo>
                <a:lnTo>
                  <a:pt x="152" y="1034"/>
                </a:lnTo>
                <a:lnTo>
                  <a:pt x="152" y="1066"/>
                </a:lnTo>
                <a:lnTo>
                  <a:pt x="152" y="1099"/>
                </a:lnTo>
                <a:lnTo>
                  <a:pt x="152" y="1132"/>
                </a:lnTo>
                <a:lnTo>
                  <a:pt x="142" y="1164"/>
                </a:lnTo>
                <a:lnTo>
                  <a:pt x="142" y="1186"/>
                </a:lnTo>
                <a:lnTo>
                  <a:pt x="142" y="1208"/>
                </a:lnTo>
                <a:lnTo>
                  <a:pt x="142" y="1230"/>
                </a:lnTo>
                <a:lnTo>
                  <a:pt x="131" y="1240"/>
                </a:lnTo>
                <a:lnTo>
                  <a:pt x="131" y="1262"/>
                </a:lnTo>
                <a:lnTo>
                  <a:pt x="131" y="1273"/>
                </a:lnTo>
                <a:lnTo>
                  <a:pt x="120" y="1284"/>
                </a:lnTo>
                <a:lnTo>
                  <a:pt x="120" y="1295"/>
                </a:lnTo>
                <a:lnTo>
                  <a:pt x="120" y="1306"/>
                </a:lnTo>
                <a:lnTo>
                  <a:pt x="109" y="1306"/>
                </a:lnTo>
                <a:lnTo>
                  <a:pt x="98" y="1295"/>
                </a:lnTo>
                <a:lnTo>
                  <a:pt x="76" y="1284"/>
                </a:lnTo>
                <a:lnTo>
                  <a:pt x="65" y="1273"/>
                </a:lnTo>
                <a:lnTo>
                  <a:pt x="55" y="1251"/>
                </a:lnTo>
                <a:lnTo>
                  <a:pt x="44" y="1219"/>
                </a:lnTo>
                <a:lnTo>
                  <a:pt x="33" y="1186"/>
                </a:lnTo>
                <a:lnTo>
                  <a:pt x="22" y="1153"/>
                </a:lnTo>
                <a:lnTo>
                  <a:pt x="22" y="1121"/>
                </a:lnTo>
                <a:lnTo>
                  <a:pt x="22" y="1110"/>
                </a:lnTo>
                <a:lnTo>
                  <a:pt x="22" y="1088"/>
                </a:lnTo>
                <a:lnTo>
                  <a:pt x="22" y="1066"/>
                </a:lnTo>
                <a:lnTo>
                  <a:pt x="22" y="1045"/>
                </a:lnTo>
                <a:lnTo>
                  <a:pt x="22" y="1012"/>
                </a:lnTo>
                <a:lnTo>
                  <a:pt x="33" y="979"/>
                </a:lnTo>
                <a:lnTo>
                  <a:pt x="33" y="947"/>
                </a:lnTo>
                <a:lnTo>
                  <a:pt x="33" y="903"/>
                </a:lnTo>
                <a:lnTo>
                  <a:pt x="44" y="860"/>
                </a:lnTo>
                <a:lnTo>
                  <a:pt x="44" y="816"/>
                </a:lnTo>
                <a:lnTo>
                  <a:pt x="44" y="762"/>
                </a:lnTo>
                <a:lnTo>
                  <a:pt x="55" y="696"/>
                </a:lnTo>
                <a:lnTo>
                  <a:pt x="55" y="631"/>
                </a:lnTo>
                <a:lnTo>
                  <a:pt x="55" y="566"/>
                </a:lnTo>
                <a:lnTo>
                  <a:pt x="55" y="490"/>
                </a:lnTo>
                <a:lnTo>
                  <a:pt x="55" y="413"/>
                </a:lnTo>
                <a:lnTo>
                  <a:pt x="55" y="370"/>
                </a:lnTo>
                <a:lnTo>
                  <a:pt x="55" y="337"/>
                </a:lnTo>
                <a:lnTo>
                  <a:pt x="55" y="305"/>
                </a:lnTo>
                <a:lnTo>
                  <a:pt x="55" y="272"/>
                </a:lnTo>
                <a:lnTo>
                  <a:pt x="44" y="239"/>
                </a:lnTo>
                <a:lnTo>
                  <a:pt x="44" y="217"/>
                </a:lnTo>
                <a:lnTo>
                  <a:pt x="44" y="163"/>
                </a:lnTo>
                <a:lnTo>
                  <a:pt x="33" y="130"/>
                </a:lnTo>
                <a:lnTo>
                  <a:pt x="33" y="98"/>
                </a:lnTo>
                <a:lnTo>
                  <a:pt x="22" y="76"/>
                </a:lnTo>
                <a:lnTo>
                  <a:pt x="11" y="65"/>
                </a:lnTo>
                <a:lnTo>
                  <a:pt x="0" y="43"/>
                </a:lnTo>
                <a:lnTo>
                  <a:pt x="0" y="32"/>
                </a:lnTo>
                <a:lnTo>
                  <a:pt x="0" y="11"/>
                </a:lnTo>
                <a:lnTo>
                  <a:pt x="11" y="0"/>
                </a:lnTo>
                <a:lnTo>
                  <a:pt x="33" y="0"/>
                </a:lnTo>
                <a:lnTo>
                  <a:pt x="65" y="0"/>
                </a:lnTo>
                <a:lnTo>
                  <a:pt x="98" y="11"/>
                </a:lnTo>
                <a:lnTo>
                  <a:pt x="142" y="22"/>
                </a:lnTo>
                <a:lnTo>
                  <a:pt x="174" y="43"/>
                </a:lnTo>
                <a:lnTo>
                  <a:pt x="185" y="54"/>
                </a:lnTo>
                <a:lnTo>
                  <a:pt x="20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Freeform 42"/>
          <p:cNvSpPr/>
          <p:nvPr/>
        </p:nvSpPr>
        <p:spPr>
          <a:xfrm>
            <a:off x="4887595" y="2630805"/>
            <a:ext cx="207963" cy="76200"/>
          </a:xfrm>
          <a:custGeom>
            <a:avLst/>
            <a:gdLst>
              <a:gd name="txL" fmla="*/ 0 w 326"/>
              <a:gd name="txT" fmla="*/ 0 h 120"/>
              <a:gd name="txR" fmla="*/ 326 w 326"/>
              <a:gd name="txB" fmla="*/ 120 h 12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26" h="120">
                <a:moveTo>
                  <a:pt x="174" y="11"/>
                </a:moveTo>
                <a:lnTo>
                  <a:pt x="207" y="0"/>
                </a:lnTo>
                <a:lnTo>
                  <a:pt x="228" y="0"/>
                </a:lnTo>
                <a:lnTo>
                  <a:pt x="261" y="0"/>
                </a:lnTo>
                <a:lnTo>
                  <a:pt x="283" y="11"/>
                </a:lnTo>
                <a:lnTo>
                  <a:pt x="304" y="11"/>
                </a:lnTo>
                <a:lnTo>
                  <a:pt x="315" y="33"/>
                </a:lnTo>
                <a:lnTo>
                  <a:pt x="326" y="44"/>
                </a:lnTo>
                <a:lnTo>
                  <a:pt x="326" y="55"/>
                </a:lnTo>
                <a:lnTo>
                  <a:pt x="326" y="66"/>
                </a:lnTo>
                <a:lnTo>
                  <a:pt x="315" y="76"/>
                </a:lnTo>
                <a:lnTo>
                  <a:pt x="304" y="87"/>
                </a:lnTo>
                <a:lnTo>
                  <a:pt x="283" y="98"/>
                </a:lnTo>
                <a:lnTo>
                  <a:pt x="272" y="98"/>
                </a:lnTo>
                <a:lnTo>
                  <a:pt x="250" y="109"/>
                </a:lnTo>
                <a:lnTo>
                  <a:pt x="217" y="109"/>
                </a:lnTo>
                <a:lnTo>
                  <a:pt x="185" y="109"/>
                </a:lnTo>
                <a:lnTo>
                  <a:pt x="152" y="120"/>
                </a:lnTo>
                <a:lnTo>
                  <a:pt x="109" y="120"/>
                </a:lnTo>
                <a:lnTo>
                  <a:pt x="65" y="120"/>
                </a:lnTo>
                <a:lnTo>
                  <a:pt x="0" y="120"/>
                </a:lnTo>
                <a:lnTo>
                  <a:pt x="0" y="44"/>
                </a:lnTo>
                <a:lnTo>
                  <a:pt x="54" y="33"/>
                </a:lnTo>
                <a:lnTo>
                  <a:pt x="98" y="22"/>
                </a:lnTo>
                <a:lnTo>
                  <a:pt x="141" y="11"/>
                </a:lnTo>
                <a:lnTo>
                  <a:pt x="174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" name="Freeform 49"/>
          <p:cNvSpPr/>
          <p:nvPr/>
        </p:nvSpPr>
        <p:spPr>
          <a:xfrm>
            <a:off x="4887595" y="2865755"/>
            <a:ext cx="303213" cy="90488"/>
          </a:xfrm>
          <a:custGeom>
            <a:avLst/>
            <a:gdLst>
              <a:gd name="txL" fmla="*/ 0 w 478"/>
              <a:gd name="txT" fmla="*/ 0 h 142"/>
              <a:gd name="txR" fmla="*/ 478 w 478"/>
              <a:gd name="txB" fmla="*/ 142 h 14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78" h="142">
                <a:moveTo>
                  <a:pt x="0" y="44"/>
                </a:moveTo>
                <a:lnTo>
                  <a:pt x="43" y="44"/>
                </a:lnTo>
                <a:lnTo>
                  <a:pt x="76" y="44"/>
                </a:lnTo>
                <a:lnTo>
                  <a:pt x="130" y="33"/>
                </a:lnTo>
                <a:lnTo>
                  <a:pt x="185" y="33"/>
                </a:lnTo>
                <a:lnTo>
                  <a:pt x="250" y="22"/>
                </a:lnTo>
                <a:lnTo>
                  <a:pt x="326" y="22"/>
                </a:lnTo>
                <a:lnTo>
                  <a:pt x="402" y="11"/>
                </a:lnTo>
                <a:lnTo>
                  <a:pt x="478" y="0"/>
                </a:lnTo>
                <a:lnTo>
                  <a:pt x="478" y="120"/>
                </a:lnTo>
                <a:lnTo>
                  <a:pt x="446" y="120"/>
                </a:lnTo>
                <a:lnTo>
                  <a:pt x="391" y="120"/>
                </a:lnTo>
                <a:lnTo>
                  <a:pt x="348" y="120"/>
                </a:lnTo>
                <a:lnTo>
                  <a:pt x="283" y="131"/>
                </a:lnTo>
                <a:lnTo>
                  <a:pt x="217" y="131"/>
                </a:lnTo>
                <a:lnTo>
                  <a:pt x="152" y="131"/>
                </a:lnTo>
                <a:lnTo>
                  <a:pt x="87" y="142"/>
                </a:lnTo>
                <a:lnTo>
                  <a:pt x="0" y="142"/>
                </a:lnTo>
                <a:lnTo>
                  <a:pt x="0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9458" y="29241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195568" y="1249930"/>
            <a:ext cx="1418590" cy="53975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8823"/>
              <a:gd name="adj6" fmla="val -718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山字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要扁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" name="线形标注 2 1"/>
          <p:cNvSpPr/>
          <p:nvPr/>
        </p:nvSpPr>
        <p:spPr>
          <a:xfrm>
            <a:off x="2279650" y="2099310"/>
            <a:ext cx="1652270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甘字里边有一短横。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7287260" y="2430780"/>
            <a:ext cx="1369060" cy="421640"/>
          </a:xfrm>
          <a:prstGeom prst="borderCallout2">
            <a:avLst>
              <a:gd name="adj1" fmla="val 37198"/>
              <a:gd name="adj2" fmla="val -2272"/>
              <a:gd name="adj3" fmla="val 40662"/>
              <a:gd name="adj4" fmla="val -17764"/>
              <a:gd name="adj5" fmla="val 92168"/>
              <a:gd name="adj6" fmla="val -8497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人字外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展。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1185" y="3186748"/>
            <a:ext cx="1800225" cy="1241425"/>
            <a:chOff x="6397625" y="2122488"/>
            <a:chExt cx="1800225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6"/>
                <a:gd name="adj2" fmla="val -6076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41789" y="2249339"/>
              <a:ext cx="1402715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甘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的中间是一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横哟！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54" grpId="0" bldLvl="0" animBg="1"/>
      <p:bldP spid="54" grpId="1" animBg="1"/>
      <p:bldP spid="2" grpId="0" bldLvl="0" animBg="1"/>
      <p:bldP spid="2" grpId="1" animBg="1"/>
      <p:bldP spid="3" grpId="0" bldLvl="0" animBg="1"/>
      <p:bldP spid="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341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09" name="Rectangle 25"/>
          <p:cNvSpPr/>
          <p:nvPr/>
        </p:nvSpPr>
        <p:spPr>
          <a:xfrm>
            <a:off x="4507230" y="150368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8637" name="Freeform 29"/>
          <p:cNvSpPr/>
          <p:nvPr/>
        </p:nvSpPr>
        <p:spPr>
          <a:xfrm>
            <a:off x="5388293" y="1697355"/>
            <a:ext cx="703262" cy="136525"/>
          </a:xfrm>
          <a:custGeom>
            <a:avLst/>
            <a:gdLst>
              <a:gd name="txL" fmla="*/ 0 w 1107"/>
              <a:gd name="txT" fmla="*/ 0 h 216"/>
              <a:gd name="txR" fmla="*/ 1107 w 1107"/>
              <a:gd name="txB" fmla="*/ 216 h 2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216">
                <a:moveTo>
                  <a:pt x="751" y="165"/>
                </a:moveTo>
                <a:lnTo>
                  <a:pt x="662" y="178"/>
                </a:lnTo>
                <a:lnTo>
                  <a:pt x="585" y="191"/>
                </a:lnTo>
                <a:lnTo>
                  <a:pt x="496" y="203"/>
                </a:lnTo>
                <a:lnTo>
                  <a:pt x="394" y="203"/>
                </a:lnTo>
                <a:lnTo>
                  <a:pt x="305" y="203"/>
                </a:lnTo>
                <a:lnTo>
                  <a:pt x="204" y="216"/>
                </a:lnTo>
                <a:lnTo>
                  <a:pt x="102" y="216"/>
                </a:lnTo>
                <a:lnTo>
                  <a:pt x="0" y="216"/>
                </a:lnTo>
                <a:lnTo>
                  <a:pt x="0" y="140"/>
                </a:lnTo>
                <a:lnTo>
                  <a:pt x="64" y="140"/>
                </a:lnTo>
                <a:lnTo>
                  <a:pt x="127" y="127"/>
                </a:lnTo>
                <a:lnTo>
                  <a:pt x="191" y="114"/>
                </a:lnTo>
                <a:lnTo>
                  <a:pt x="242" y="102"/>
                </a:lnTo>
                <a:lnTo>
                  <a:pt x="293" y="102"/>
                </a:lnTo>
                <a:lnTo>
                  <a:pt x="344" y="89"/>
                </a:lnTo>
                <a:lnTo>
                  <a:pt x="394" y="76"/>
                </a:lnTo>
                <a:lnTo>
                  <a:pt x="433" y="76"/>
                </a:lnTo>
                <a:lnTo>
                  <a:pt x="471" y="64"/>
                </a:lnTo>
                <a:lnTo>
                  <a:pt x="509" y="64"/>
                </a:lnTo>
                <a:lnTo>
                  <a:pt x="547" y="51"/>
                </a:lnTo>
                <a:lnTo>
                  <a:pt x="573" y="51"/>
                </a:lnTo>
                <a:lnTo>
                  <a:pt x="598" y="38"/>
                </a:lnTo>
                <a:lnTo>
                  <a:pt x="623" y="38"/>
                </a:lnTo>
                <a:lnTo>
                  <a:pt x="649" y="38"/>
                </a:lnTo>
                <a:lnTo>
                  <a:pt x="662" y="26"/>
                </a:lnTo>
                <a:lnTo>
                  <a:pt x="725" y="13"/>
                </a:lnTo>
                <a:lnTo>
                  <a:pt x="776" y="0"/>
                </a:lnTo>
                <a:lnTo>
                  <a:pt x="827" y="0"/>
                </a:lnTo>
                <a:lnTo>
                  <a:pt x="891" y="0"/>
                </a:lnTo>
                <a:lnTo>
                  <a:pt x="941" y="0"/>
                </a:lnTo>
                <a:lnTo>
                  <a:pt x="980" y="0"/>
                </a:lnTo>
                <a:lnTo>
                  <a:pt x="1018" y="13"/>
                </a:lnTo>
                <a:lnTo>
                  <a:pt x="1056" y="13"/>
                </a:lnTo>
                <a:lnTo>
                  <a:pt x="1081" y="38"/>
                </a:lnTo>
                <a:lnTo>
                  <a:pt x="1094" y="51"/>
                </a:lnTo>
                <a:lnTo>
                  <a:pt x="1107" y="76"/>
                </a:lnTo>
                <a:lnTo>
                  <a:pt x="1107" y="89"/>
                </a:lnTo>
                <a:lnTo>
                  <a:pt x="1107" y="102"/>
                </a:lnTo>
                <a:lnTo>
                  <a:pt x="1094" y="102"/>
                </a:lnTo>
                <a:lnTo>
                  <a:pt x="1081" y="102"/>
                </a:lnTo>
                <a:lnTo>
                  <a:pt x="1069" y="114"/>
                </a:lnTo>
                <a:lnTo>
                  <a:pt x="1056" y="114"/>
                </a:lnTo>
                <a:lnTo>
                  <a:pt x="1043" y="114"/>
                </a:lnTo>
                <a:lnTo>
                  <a:pt x="1018" y="127"/>
                </a:lnTo>
                <a:lnTo>
                  <a:pt x="992" y="127"/>
                </a:lnTo>
                <a:lnTo>
                  <a:pt x="967" y="127"/>
                </a:lnTo>
                <a:lnTo>
                  <a:pt x="941" y="140"/>
                </a:lnTo>
                <a:lnTo>
                  <a:pt x="903" y="140"/>
                </a:lnTo>
                <a:lnTo>
                  <a:pt x="878" y="153"/>
                </a:lnTo>
                <a:lnTo>
                  <a:pt x="840" y="153"/>
                </a:lnTo>
                <a:lnTo>
                  <a:pt x="802" y="165"/>
                </a:lnTo>
                <a:lnTo>
                  <a:pt x="751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5558155" y="2002155"/>
            <a:ext cx="492125" cy="120650"/>
          </a:xfrm>
          <a:custGeom>
            <a:avLst/>
            <a:gdLst>
              <a:gd name="txL" fmla="*/ 0 w 776"/>
              <a:gd name="txT" fmla="*/ 0 h 190"/>
              <a:gd name="txR" fmla="*/ 776 w 776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76" h="190">
                <a:moveTo>
                  <a:pt x="102" y="114"/>
                </a:moveTo>
                <a:lnTo>
                  <a:pt x="166" y="101"/>
                </a:lnTo>
                <a:lnTo>
                  <a:pt x="242" y="89"/>
                </a:lnTo>
                <a:lnTo>
                  <a:pt x="318" y="76"/>
                </a:lnTo>
                <a:lnTo>
                  <a:pt x="407" y="51"/>
                </a:lnTo>
                <a:lnTo>
                  <a:pt x="445" y="38"/>
                </a:lnTo>
                <a:lnTo>
                  <a:pt x="496" y="25"/>
                </a:lnTo>
                <a:lnTo>
                  <a:pt x="522" y="25"/>
                </a:lnTo>
                <a:lnTo>
                  <a:pt x="560" y="13"/>
                </a:lnTo>
                <a:lnTo>
                  <a:pt x="585" y="13"/>
                </a:lnTo>
                <a:lnTo>
                  <a:pt x="611" y="13"/>
                </a:lnTo>
                <a:lnTo>
                  <a:pt x="624" y="0"/>
                </a:lnTo>
                <a:lnTo>
                  <a:pt x="636" y="0"/>
                </a:lnTo>
                <a:lnTo>
                  <a:pt x="662" y="0"/>
                </a:lnTo>
                <a:lnTo>
                  <a:pt x="687" y="13"/>
                </a:lnTo>
                <a:lnTo>
                  <a:pt x="713" y="13"/>
                </a:lnTo>
                <a:lnTo>
                  <a:pt x="738" y="13"/>
                </a:lnTo>
                <a:lnTo>
                  <a:pt x="751" y="25"/>
                </a:lnTo>
                <a:lnTo>
                  <a:pt x="764" y="38"/>
                </a:lnTo>
                <a:lnTo>
                  <a:pt x="776" y="51"/>
                </a:lnTo>
                <a:lnTo>
                  <a:pt x="776" y="63"/>
                </a:lnTo>
                <a:lnTo>
                  <a:pt x="776" y="76"/>
                </a:lnTo>
                <a:lnTo>
                  <a:pt x="764" y="89"/>
                </a:lnTo>
                <a:lnTo>
                  <a:pt x="751" y="89"/>
                </a:lnTo>
                <a:lnTo>
                  <a:pt x="738" y="89"/>
                </a:lnTo>
                <a:lnTo>
                  <a:pt x="725" y="101"/>
                </a:lnTo>
                <a:lnTo>
                  <a:pt x="713" y="101"/>
                </a:lnTo>
                <a:lnTo>
                  <a:pt x="687" y="114"/>
                </a:lnTo>
                <a:lnTo>
                  <a:pt x="662" y="114"/>
                </a:lnTo>
                <a:lnTo>
                  <a:pt x="636" y="114"/>
                </a:lnTo>
                <a:lnTo>
                  <a:pt x="598" y="127"/>
                </a:lnTo>
                <a:lnTo>
                  <a:pt x="560" y="127"/>
                </a:lnTo>
                <a:lnTo>
                  <a:pt x="522" y="139"/>
                </a:lnTo>
                <a:lnTo>
                  <a:pt x="471" y="139"/>
                </a:lnTo>
                <a:lnTo>
                  <a:pt x="420" y="152"/>
                </a:lnTo>
                <a:lnTo>
                  <a:pt x="369" y="152"/>
                </a:lnTo>
                <a:lnTo>
                  <a:pt x="318" y="165"/>
                </a:lnTo>
                <a:lnTo>
                  <a:pt x="280" y="165"/>
                </a:lnTo>
                <a:lnTo>
                  <a:pt x="229" y="177"/>
                </a:lnTo>
                <a:lnTo>
                  <a:pt x="204" y="177"/>
                </a:lnTo>
                <a:lnTo>
                  <a:pt x="166" y="177"/>
                </a:lnTo>
                <a:lnTo>
                  <a:pt x="153" y="190"/>
                </a:lnTo>
                <a:lnTo>
                  <a:pt x="140" y="190"/>
                </a:lnTo>
                <a:lnTo>
                  <a:pt x="127" y="190"/>
                </a:lnTo>
                <a:lnTo>
                  <a:pt x="115" y="190"/>
                </a:lnTo>
                <a:lnTo>
                  <a:pt x="89" y="177"/>
                </a:lnTo>
                <a:lnTo>
                  <a:pt x="77" y="177"/>
                </a:lnTo>
                <a:lnTo>
                  <a:pt x="51" y="165"/>
                </a:lnTo>
                <a:lnTo>
                  <a:pt x="26" y="152"/>
                </a:lnTo>
                <a:lnTo>
                  <a:pt x="13" y="152"/>
                </a:lnTo>
                <a:lnTo>
                  <a:pt x="0" y="139"/>
                </a:lnTo>
                <a:lnTo>
                  <a:pt x="0" y="127"/>
                </a:lnTo>
                <a:lnTo>
                  <a:pt x="13" y="127"/>
                </a:lnTo>
                <a:lnTo>
                  <a:pt x="26" y="114"/>
                </a:lnTo>
                <a:lnTo>
                  <a:pt x="38" y="114"/>
                </a:lnTo>
                <a:lnTo>
                  <a:pt x="64" y="114"/>
                </a:lnTo>
                <a:lnTo>
                  <a:pt x="77" y="114"/>
                </a:lnTo>
                <a:lnTo>
                  <a:pt x="102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5558155" y="2276793"/>
            <a:ext cx="460375" cy="112712"/>
          </a:xfrm>
          <a:custGeom>
            <a:avLst/>
            <a:gdLst>
              <a:gd name="txL" fmla="*/ 0 w 725"/>
              <a:gd name="txT" fmla="*/ 0 h 177"/>
              <a:gd name="txR" fmla="*/ 725 w 725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5" h="177">
                <a:moveTo>
                  <a:pt x="77" y="101"/>
                </a:moveTo>
                <a:lnTo>
                  <a:pt x="89" y="101"/>
                </a:lnTo>
                <a:lnTo>
                  <a:pt x="115" y="88"/>
                </a:lnTo>
                <a:lnTo>
                  <a:pt x="140" y="88"/>
                </a:lnTo>
                <a:lnTo>
                  <a:pt x="178" y="76"/>
                </a:lnTo>
                <a:lnTo>
                  <a:pt x="204" y="76"/>
                </a:lnTo>
                <a:lnTo>
                  <a:pt x="242" y="63"/>
                </a:lnTo>
                <a:lnTo>
                  <a:pt x="280" y="50"/>
                </a:lnTo>
                <a:lnTo>
                  <a:pt x="331" y="38"/>
                </a:lnTo>
                <a:lnTo>
                  <a:pt x="369" y="25"/>
                </a:lnTo>
                <a:lnTo>
                  <a:pt x="407" y="25"/>
                </a:lnTo>
                <a:lnTo>
                  <a:pt x="445" y="12"/>
                </a:lnTo>
                <a:lnTo>
                  <a:pt x="484" y="12"/>
                </a:lnTo>
                <a:lnTo>
                  <a:pt x="509" y="0"/>
                </a:lnTo>
                <a:lnTo>
                  <a:pt x="535" y="0"/>
                </a:lnTo>
                <a:lnTo>
                  <a:pt x="560" y="0"/>
                </a:lnTo>
                <a:lnTo>
                  <a:pt x="573" y="0"/>
                </a:lnTo>
                <a:lnTo>
                  <a:pt x="624" y="0"/>
                </a:lnTo>
                <a:lnTo>
                  <a:pt x="649" y="0"/>
                </a:lnTo>
                <a:lnTo>
                  <a:pt x="674" y="12"/>
                </a:lnTo>
                <a:lnTo>
                  <a:pt x="700" y="12"/>
                </a:lnTo>
                <a:lnTo>
                  <a:pt x="713" y="25"/>
                </a:lnTo>
                <a:lnTo>
                  <a:pt x="713" y="38"/>
                </a:lnTo>
                <a:lnTo>
                  <a:pt x="725" y="50"/>
                </a:lnTo>
                <a:lnTo>
                  <a:pt x="713" y="63"/>
                </a:lnTo>
                <a:lnTo>
                  <a:pt x="713" y="76"/>
                </a:lnTo>
                <a:lnTo>
                  <a:pt x="700" y="88"/>
                </a:lnTo>
                <a:lnTo>
                  <a:pt x="674" y="101"/>
                </a:lnTo>
                <a:lnTo>
                  <a:pt x="662" y="101"/>
                </a:lnTo>
                <a:lnTo>
                  <a:pt x="636" y="114"/>
                </a:lnTo>
                <a:lnTo>
                  <a:pt x="611" y="114"/>
                </a:lnTo>
                <a:lnTo>
                  <a:pt x="585" y="126"/>
                </a:lnTo>
                <a:lnTo>
                  <a:pt x="547" y="126"/>
                </a:lnTo>
                <a:lnTo>
                  <a:pt x="496" y="139"/>
                </a:lnTo>
                <a:lnTo>
                  <a:pt x="445" y="139"/>
                </a:lnTo>
                <a:lnTo>
                  <a:pt x="382" y="139"/>
                </a:lnTo>
                <a:lnTo>
                  <a:pt x="331" y="152"/>
                </a:lnTo>
                <a:lnTo>
                  <a:pt x="267" y="165"/>
                </a:lnTo>
                <a:lnTo>
                  <a:pt x="229" y="165"/>
                </a:lnTo>
                <a:lnTo>
                  <a:pt x="191" y="165"/>
                </a:lnTo>
                <a:lnTo>
                  <a:pt x="166" y="177"/>
                </a:lnTo>
                <a:lnTo>
                  <a:pt x="140" y="177"/>
                </a:lnTo>
                <a:lnTo>
                  <a:pt x="127" y="177"/>
                </a:lnTo>
                <a:lnTo>
                  <a:pt x="115" y="177"/>
                </a:lnTo>
                <a:lnTo>
                  <a:pt x="102" y="177"/>
                </a:lnTo>
                <a:lnTo>
                  <a:pt x="89" y="177"/>
                </a:lnTo>
                <a:lnTo>
                  <a:pt x="77" y="165"/>
                </a:lnTo>
                <a:lnTo>
                  <a:pt x="51" y="152"/>
                </a:lnTo>
                <a:lnTo>
                  <a:pt x="26" y="152"/>
                </a:lnTo>
                <a:lnTo>
                  <a:pt x="13" y="139"/>
                </a:lnTo>
                <a:lnTo>
                  <a:pt x="0" y="126"/>
                </a:lnTo>
                <a:lnTo>
                  <a:pt x="13" y="114"/>
                </a:lnTo>
                <a:lnTo>
                  <a:pt x="26" y="114"/>
                </a:lnTo>
                <a:lnTo>
                  <a:pt x="38" y="101"/>
                </a:lnTo>
                <a:lnTo>
                  <a:pt x="77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735955" y="2083118"/>
            <a:ext cx="96838" cy="522287"/>
          </a:xfrm>
          <a:custGeom>
            <a:avLst/>
            <a:gdLst>
              <a:gd name="txL" fmla="*/ 0 w 153"/>
              <a:gd name="txT" fmla="*/ 0 h 823"/>
              <a:gd name="txR" fmla="*/ 153 w 153"/>
              <a:gd name="txB" fmla="*/ 823 h 82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823">
                <a:moveTo>
                  <a:pt x="115" y="823"/>
                </a:moveTo>
                <a:lnTo>
                  <a:pt x="13" y="823"/>
                </a:lnTo>
                <a:lnTo>
                  <a:pt x="26" y="621"/>
                </a:lnTo>
                <a:lnTo>
                  <a:pt x="13" y="418"/>
                </a:lnTo>
                <a:lnTo>
                  <a:pt x="13" y="215"/>
                </a:lnTo>
                <a:lnTo>
                  <a:pt x="0" y="0"/>
                </a:lnTo>
                <a:lnTo>
                  <a:pt x="153" y="0"/>
                </a:lnTo>
                <a:lnTo>
                  <a:pt x="140" y="126"/>
                </a:lnTo>
                <a:lnTo>
                  <a:pt x="140" y="253"/>
                </a:lnTo>
                <a:lnTo>
                  <a:pt x="140" y="367"/>
                </a:lnTo>
                <a:lnTo>
                  <a:pt x="127" y="469"/>
                </a:lnTo>
                <a:lnTo>
                  <a:pt x="127" y="570"/>
                </a:lnTo>
                <a:lnTo>
                  <a:pt x="127" y="671"/>
                </a:lnTo>
                <a:lnTo>
                  <a:pt x="115" y="747"/>
                </a:lnTo>
                <a:lnTo>
                  <a:pt x="115" y="8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485130" y="2526030"/>
            <a:ext cx="630238" cy="136525"/>
          </a:xfrm>
          <a:custGeom>
            <a:avLst/>
            <a:gdLst>
              <a:gd name="txL" fmla="*/ 0 w 992"/>
              <a:gd name="txT" fmla="*/ 0 h 215"/>
              <a:gd name="txR" fmla="*/ 992 w 992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215">
                <a:moveTo>
                  <a:pt x="470" y="50"/>
                </a:moveTo>
                <a:lnTo>
                  <a:pt x="509" y="38"/>
                </a:lnTo>
                <a:lnTo>
                  <a:pt x="534" y="38"/>
                </a:lnTo>
                <a:lnTo>
                  <a:pt x="572" y="38"/>
                </a:lnTo>
                <a:lnTo>
                  <a:pt x="610" y="25"/>
                </a:lnTo>
                <a:lnTo>
                  <a:pt x="661" y="25"/>
                </a:lnTo>
                <a:lnTo>
                  <a:pt x="712" y="12"/>
                </a:lnTo>
                <a:lnTo>
                  <a:pt x="750" y="12"/>
                </a:lnTo>
                <a:lnTo>
                  <a:pt x="788" y="0"/>
                </a:lnTo>
                <a:lnTo>
                  <a:pt x="814" y="0"/>
                </a:lnTo>
                <a:lnTo>
                  <a:pt x="827" y="0"/>
                </a:lnTo>
                <a:lnTo>
                  <a:pt x="852" y="0"/>
                </a:lnTo>
                <a:lnTo>
                  <a:pt x="878" y="12"/>
                </a:lnTo>
                <a:lnTo>
                  <a:pt x="903" y="12"/>
                </a:lnTo>
                <a:lnTo>
                  <a:pt x="941" y="25"/>
                </a:lnTo>
                <a:lnTo>
                  <a:pt x="954" y="38"/>
                </a:lnTo>
                <a:lnTo>
                  <a:pt x="979" y="63"/>
                </a:lnTo>
                <a:lnTo>
                  <a:pt x="992" y="88"/>
                </a:lnTo>
                <a:lnTo>
                  <a:pt x="992" y="101"/>
                </a:lnTo>
                <a:lnTo>
                  <a:pt x="992" y="114"/>
                </a:lnTo>
                <a:lnTo>
                  <a:pt x="979" y="126"/>
                </a:lnTo>
                <a:lnTo>
                  <a:pt x="954" y="139"/>
                </a:lnTo>
                <a:lnTo>
                  <a:pt x="928" y="139"/>
                </a:lnTo>
                <a:lnTo>
                  <a:pt x="903" y="152"/>
                </a:lnTo>
                <a:lnTo>
                  <a:pt x="865" y="152"/>
                </a:lnTo>
                <a:lnTo>
                  <a:pt x="814" y="152"/>
                </a:lnTo>
                <a:lnTo>
                  <a:pt x="750" y="152"/>
                </a:lnTo>
                <a:lnTo>
                  <a:pt x="699" y="152"/>
                </a:lnTo>
                <a:lnTo>
                  <a:pt x="636" y="152"/>
                </a:lnTo>
                <a:lnTo>
                  <a:pt x="585" y="152"/>
                </a:lnTo>
                <a:lnTo>
                  <a:pt x="521" y="164"/>
                </a:lnTo>
                <a:lnTo>
                  <a:pt x="420" y="164"/>
                </a:lnTo>
                <a:lnTo>
                  <a:pt x="330" y="190"/>
                </a:lnTo>
                <a:lnTo>
                  <a:pt x="292" y="190"/>
                </a:lnTo>
                <a:lnTo>
                  <a:pt x="254" y="202"/>
                </a:lnTo>
                <a:lnTo>
                  <a:pt x="216" y="202"/>
                </a:lnTo>
                <a:lnTo>
                  <a:pt x="191" y="215"/>
                </a:lnTo>
                <a:lnTo>
                  <a:pt x="178" y="215"/>
                </a:lnTo>
                <a:lnTo>
                  <a:pt x="152" y="215"/>
                </a:lnTo>
                <a:lnTo>
                  <a:pt x="140" y="215"/>
                </a:lnTo>
                <a:lnTo>
                  <a:pt x="127" y="215"/>
                </a:lnTo>
                <a:lnTo>
                  <a:pt x="114" y="215"/>
                </a:lnTo>
                <a:lnTo>
                  <a:pt x="101" y="202"/>
                </a:lnTo>
                <a:lnTo>
                  <a:pt x="76" y="190"/>
                </a:lnTo>
                <a:lnTo>
                  <a:pt x="38" y="164"/>
                </a:lnTo>
                <a:lnTo>
                  <a:pt x="25" y="164"/>
                </a:lnTo>
                <a:lnTo>
                  <a:pt x="12" y="152"/>
                </a:lnTo>
                <a:lnTo>
                  <a:pt x="0" y="139"/>
                </a:lnTo>
                <a:lnTo>
                  <a:pt x="12" y="126"/>
                </a:lnTo>
                <a:lnTo>
                  <a:pt x="25" y="126"/>
                </a:lnTo>
                <a:lnTo>
                  <a:pt x="38" y="114"/>
                </a:lnTo>
                <a:lnTo>
                  <a:pt x="51" y="114"/>
                </a:lnTo>
                <a:lnTo>
                  <a:pt x="63" y="114"/>
                </a:lnTo>
                <a:lnTo>
                  <a:pt x="89" y="101"/>
                </a:lnTo>
                <a:lnTo>
                  <a:pt x="101" y="101"/>
                </a:lnTo>
                <a:lnTo>
                  <a:pt x="127" y="101"/>
                </a:lnTo>
                <a:lnTo>
                  <a:pt x="165" y="88"/>
                </a:lnTo>
                <a:lnTo>
                  <a:pt x="216" y="88"/>
                </a:lnTo>
                <a:lnTo>
                  <a:pt x="267" y="76"/>
                </a:lnTo>
                <a:lnTo>
                  <a:pt x="318" y="76"/>
                </a:lnTo>
                <a:lnTo>
                  <a:pt x="394" y="63"/>
                </a:lnTo>
                <a:lnTo>
                  <a:pt x="47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4645343" y="1986280"/>
            <a:ext cx="604837" cy="152400"/>
          </a:xfrm>
          <a:custGeom>
            <a:avLst/>
            <a:gdLst>
              <a:gd name="txL" fmla="*/ 0 w 954"/>
              <a:gd name="txT" fmla="*/ 0 h 240"/>
              <a:gd name="txR" fmla="*/ 954 w 954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54" h="240">
                <a:moveTo>
                  <a:pt x="407" y="76"/>
                </a:moveTo>
                <a:lnTo>
                  <a:pt x="458" y="63"/>
                </a:lnTo>
                <a:lnTo>
                  <a:pt x="508" y="50"/>
                </a:lnTo>
                <a:lnTo>
                  <a:pt x="547" y="50"/>
                </a:lnTo>
                <a:lnTo>
                  <a:pt x="585" y="38"/>
                </a:lnTo>
                <a:lnTo>
                  <a:pt x="623" y="38"/>
                </a:lnTo>
                <a:lnTo>
                  <a:pt x="661" y="25"/>
                </a:lnTo>
                <a:lnTo>
                  <a:pt x="687" y="25"/>
                </a:lnTo>
                <a:lnTo>
                  <a:pt x="725" y="12"/>
                </a:lnTo>
                <a:lnTo>
                  <a:pt x="750" y="12"/>
                </a:lnTo>
                <a:lnTo>
                  <a:pt x="763" y="0"/>
                </a:lnTo>
                <a:lnTo>
                  <a:pt x="788" y="0"/>
                </a:lnTo>
                <a:lnTo>
                  <a:pt x="801" y="0"/>
                </a:lnTo>
                <a:lnTo>
                  <a:pt x="814" y="0"/>
                </a:lnTo>
                <a:lnTo>
                  <a:pt x="827" y="0"/>
                </a:lnTo>
                <a:lnTo>
                  <a:pt x="839" y="0"/>
                </a:lnTo>
                <a:lnTo>
                  <a:pt x="852" y="0"/>
                </a:lnTo>
                <a:lnTo>
                  <a:pt x="865" y="0"/>
                </a:lnTo>
                <a:lnTo>
                  <a:pt x="890" y="0"/>
                </a:lnTo>
                <a:lnTo>
                  <a:pt x="916" y="12"/>
                </a:lnTo>
                <a:lnTo>
                  <a:pt x="928" y="12"/>
                </a:lnTo>
                <a:lnTo>
                  <a:pt x="954" y="25"/>
                </a:lnTo>
                <a:lnTo>
                  <a:pt x="954" y="38"/>
                </a:lnTo>
                <a:lnTo>
                  <a:pt x="954" y="50"/>
                </a:lnTo>
                <a:lnTo>
                  <a:pt x="954" y="76"/>
                </a:lnTo>
                <a:lnTo>
                  <a:pt x="954" y="88"/>
                </a:lnTo>
                <a:lnTo>
                  <a:pt x="928" y="101"/>
                </a:lnTo>
                <a:lnTo>
                  <a:pt x="916" y="114"/>
                </a:lnTo>
                <a:lnTo>
                  <a:pt x="890" y="126"/>
                </a:lnTo>
                <a:lnTo>
                  <a:pt x="865" y="139"/>
                </a:lnTo>
                <a:lnTo>
                  <a:pt x="852" y="139"/>
                </a:lnTo>
                <a:lnTo>
                  <a:pt x="827" y="139"/>
                </a:lnTo>
                <a:lnTo>
                  <a:pt x="801" y="139"/>
                </a:lnTo>
                <a:lnTo>
                  <a:pt x="788" y="152"/>
                </a:lnTo>
                <a:lnTo>
                  <a:pt x="750" y="152"/>
                </a:lnTo>
                <a:lnTo>
                  <a:pt x="725" y="152"/>
                </a:lnTo>
                <a:lnTo>
                  <a:pt x="674" y="164"/>
                </a:lnTo>
                <a:lnTo>
                  <a:pt x="623" y="164"/>
                </a:lnTo>
                <a:lnTo>
                  <a:pt x="572" y="177"/>
                </a:lnTo>
                <a:lnTo>
                  <a:pt x="508" y="190"/>
                </a:lnTo>
                <a:lnTo>
                  <a:pt x="445" y="202"/>
                </a:lnTo>
                <a:lnTo>
                  <a:pt x="394" y="215"/>
                </a:lnTo>
                <a:lnTo>
                  <a:pt x="343" y="215"/>
                </a:lnTo>
                <a:lnTo>
                  <a:pt x="305" y="228"/>
                </a:lnTo>
                <a:lnTo>
                  <a:pt x="267" y="228"/>
                </a:lnTo>
                <a:lnTo>
                  <a:pt x="241" y="228"/>
                </a:lnTo>
                <a:lnTo>
                  <a:pt x="229" y="240"/>
                </a:lnTo>
                <a:lnTo>
                  <a:pt x="216" y="240"/>
                </a:lnTo>
                <a:lnTo>
                  <a:pt x="190" y="228"/>
                </a:lnTo>
                <a:lnTo>
                  <a:pt x="165" y="228"/>
                </a:lnTo>
                <a:lnTo>
                  <a:pt x="140" y="215"/>
                </a:lnTo>
                <a:lnTo>
                  <a:pt x="89" y="202"/>
                </a:lnTo>
                <a:lnTo>
                  <a:pt x="76" y="202"/>
                </a:lnTo>
                <a:lnTo>
                  <a:pt x="50" y="190"/>
                </a:lnTo>
                <a:lnTo>
                  <a:pt x="38" y="190"/>
                </a:lnTo>
                <a:lnTo>
                  <a:pt x="25" y="177"/>
                </a:lnTo>
                <a:lnTo>
                  <a:pt x="12" y="177"/>
                </a:lnTo>
                <a:lnTo>
                  <a:pt x="12" y="164"/>
                </a:lnTo>
                <a:lnTo>
                  <a:pt x="0" y="164"/>
                </a:lnTo>
                <a:lnTo>
                  <a:pt x="0" y="152"/>
                </a:lnTo>
                <a:lnTo>
                  <a:pt x="12" y="152"/>
                </a:lnTo>
                <a:lnTo>
                  <a:pt x="25" y="139"/>
                </a:lnTo>
                <a:lnTo>
                  <a:pt x="38" y="139"/>
                </a:lnTo>
                <a:lnTo>
                  <a:pt x="63" y="139"/>
                </a:lnTo>
                <a:lnTo>
                  <a:pt x="76" y="139"/>
                </a:lnTo>
                <a:lnTo>
                  <a:pt x="101" y="126"/>
                </a:lnTo>
                <a:lnTo>
                  <a:pt x="127" y="126"/>
                </a:lnTo>
                <a:lnTo>
                  <a:pt x="165" y="114"/>
                </a:lnTo>
                <a:lnTo>
                  <a:pt x="190" y="114"/>
                </a:lnTo>
                <a:lnTo>
                  <a:pt x="229" y="101"/>
                </a:lnTo>
                <a:lnTo>
                  <a:pt x="267" y="101"/>
                </a:lnTo>
                <a:lnTo>
                  <a:pt x="318" y="88"/>
                </a:lnTo>
                <a:lnTo>
                  <a:pt x="356" y="88"/>
                </a:lnTo>
                <a:lnTo>
                  <a:pt x="40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6" name="Freeform 38"/>
          <p:cNvSpPr/>
          <p:nvPr/>
        </p:nvSpPr>
        <p:spPr>
          <a:xfrm>
            <a:off x="5258118" y="1768793"/>
            <a:ext cx="993775" cy="1279525"/>
          </a:xfrm>
          <a:custGeom>
            <a:avLst/>
            <a:gdLst>
              <a:gd name="txL" fmla="*/ 0 w 1565"/>
              <a:gd name="txT" fmla="*/ 0 h 2015"/>
              <a:gd name="txR" fmla="*/ 1565 w 1565"/>
              <a:gd name="txB" fmla="*/ 2015 h 20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65" h="2015">
                <a:moveTo>
                  <a:pt x="102" y="1736"/>
                </a:moveTo>
                <a:lnTo>
                  <a:pt x="102" y="1724"/>
                </a:lnTo>
                <a:lnTo>
                  <a:pt x="102" y="1711"/>
                </a:lnTo>
                <a:lnTo>
                  <a:pt x="115" y="1698"/>
                </a:lnTo>
                <a:lnTo>
                  <a:pt x="115" y="1686"/>
                </a:lnTo>
                <a:lnTo>
                  <a:pt x="115" y="1673"/>
                </a:lnTo>
                <a:lnTo>
                  <a:pt x="115" y="1648"/>
                </a:lnTo>
                <a:lnTo>
                  <a:pt x="128" y="1622"/>
                </a:lnTo>
                <a:lnTo>
                  <a:pt x="128" y="1597"/>
                </a:lnTo>
                <a:lnTo>
                  <a:pt x="128" y="1572"/>
                </a:lnTo>
                <a:lnTo>
                  <a:pt x="140" y="1546"/>
                </a:lnTo>
                <a:lnTo>
                  <a:pt x="140" y="1521"/>
                </a:lnTo>
                <a:lnTo>
                  <a:pt x="140" y="1483"/>
                </a:lnTo>
                <a:lnTo>
                  <a:pt x="153" y="1445"/>
                </a:lnTo>
                <a:lnTo>
                  <a:pt x="153" y="1407"/>
                </a:lnTo>
                <a:lnTo>
                  <a:pt x="153" y="1369"/>
                </a:lnTo>
                <a:lnTo>
                  <a:pt x="166" y="1318"/>
                </a:lnTo>
                <a:lnTo>
                  <a:pt x="166" y="1141"/>
                </a:lnTo>
                <a:lnTo>
                  <a:pt x="179" y="964"/>
                </a:lnTo>
                <a:lnTo>
                  <a:pt x="179" y="773"/>
                </a:lnTo>
                <a:lnTo>
                  <a:pt x="179" y="583"/>
                </a:lnTo>
                <a:lnTo>
                  <a:pt x="179" y="533"/>
                </a:lnTo>
                <a:lnTo>
                  <a:pt x="179" y="482"/>
                </a:lnTo>
                <a:lnTo>
                  <a:pt x="179" y="444"/>
                </a:lnTo>
                <a:lnTo>
                  <a:pt x="179" y="406"/>
                </a:lnTo>
                <a:lnTo>
                  <a:pt x="179" y="368"/>
                </a:lnTo>
                <a:lnTo>
                  <a:pt x="179" y="330"/>
                </a:lnTo>
                <a:lnTo>
                  <a:pt x="179" y="292"/>
                </a:lnTo>
                <a:lnTo>
                  <a:pt x="179" y="267"/>
                </a:lnTo>
                <a:lnTo>
                  <a:pt x="166" y="241"/>
                </a:lnTo>
                <a:lnTo>
                  <a:pt x="166" y="203"/>
                </a:lnTo>
                <a:lnTo>
                  <a:pt x="166" y="191"/>
                </a:lnTo>
                <a:lnTo>
                  <a:pt x="153" y="165"/>
                </a:lnTo>
                <a:lnTo>
                  <a:pt x="153" y="153"/>
                </a:lnTo>
                <a:lnTo>
                  <a:pt x="153" y="127"/>
                </a:lnTo>
                <a:lnTo>
                  <a:pt x="140" y="115"/>
                </a:lnTo>
                <a:lnTo>
                  <a:pt x="128" y="102"/>
                </a:lnTo>
                <a:lnTo>
                  <a:pt x="115" y="89"/>
                </a:lnTo>
                <a:lnTo>
                  <a:pt x="115" y="77"/>
                </a:lnTo>
                <a:lnTo>
                  <a:pt x="102" y="64"/>
                </a:lnTo>
                <a:lnTo>
                  <a:pt x="102" y="51"/>
                </a:lnTo>
                <a:lnTo>
                  <a:pt x="102" y="39"/>
                </a:lnTo>
                <a:lnTo>
                  <a:pt x="102" y="26"/>
                </a:lnTo>
                <a:lnTo>
                  <a:pt x="115" y="13"/>
                </a:lnTo>
                <a:lnTo>
                  <a:pt x="128" y="13"/>
                </a:lnTo>
                <a:lnTo>
                  <a:pt x="140" y="0"/>
                </a:lnTo>
                <a:lnTo>
                  <a:pt x="153" y="0"/>
                </a:lnTo>
                <a:lnTo>
                  <a:pt x="179" y="0"/>
                </a:lnTo>
                <a:lnTo>
                  <a:pt x="204" y="0"/>
                </a:lnTo>
                <a:lnTo>
                  <a:pt x="242" y="13"/>
                </a:lnTo>
                <a:lnTo>
                  <a:pt x="280" y="13"/>
                </a:lnTo>
                <a:lnTo>
                  <a:pt x="319" y="26"/>
                </a:lnTo>
                <a:lnTo>
                  <a:pt x="319" y="89"/>
                </a:lnTo>
                <a:lnTo>
                  <a:pt x="306" y="153"/>
                </a:lnTo>
                <a:lnTo>
                  <a:pt x="306" y="229"/>
                </a:lnTo>
                <a:lnTo>
                  <a:pt x="306" y="292"/>
                </a:lnTo>
                <a:lnTo>
                  <a:pt x="306" y="368"/>
                </a:lnTo>
                <a:lnTo>
                  <a:pt x="306" y="444"/>
                </a:lnTo>
                <a:lnTo>
                  <a:pt x="306" y="520"/>
                </a:lnTo>
                <a:lnTo>
                  <a:pt x="306" y="596"/>
                </a:lnTo>
                <a:lnTo>
                  <a:pt x="306" y="685"/>
                </a:lnTo>
                <a:lnTo>
                  <a:pt x="293" y="773"/>
                </a:lnTo>
                <a:lnTo>
                  <a:pt x="293" y="849"/>
                </a:lnTo>
                <a:lnTo>
                  <a:pt x="293" y="925"/>
                </a:lnTo>
                <a:lnTo>
                  <a:pt x="293" y="1002"/>
                </a:lnTo>
                <a:lnTo>
                  <a:pt x="293" y="1078"/>
                </a:lnTo>
                <a:lnTo>
                  <a:pt x="293" y="1141"/>
                </a:lnTo>
                <a:lnTo>
                  <a:pt x="280" y="1204"/>
                </a:lnTo>
                <a:lnTo>
                  <a:pt x="280" y="1268"/>
                </a:lnTo>
                <a:lnTo>
                  <a:pt x="280" y="1331"/>
                </a:lnTo>
                <a:lnTo>
                  <a:pt x="268" y="1382"/>
                </a:lnTo>
                <a:lnTo>
                  <a:pt x="268" y="1432"/>
                </a:lnTo>
                <a:lnTo>
                  <a:pt x="268" y="1483"/>
                </a:lnTo>
                <a:lnTo>
                  <a:pt x="255" y="1534"/>
                </a:lnTo>
                <a:lnTo>
                  <a:pt x="255" y="1572"/>
                </a:lnTo>
                <a:lnTo>
                  <a:pt x="255" y="1622"/>
                </a:lnTo>
                <a:lnTo>
                  <a:pt x="242" y="1648"/>
                </a:lnTo>
                <a:lnTo>
                  <a:pt x="242" y="1686"/>
                </a:lnTo>
                <a:lnTo>
                  <a:pt x="242" y="1711"/>
                </a:lnTo>
                <a:lnTo>
                  <a:pt x="242" y="1736"/>
                </a:lnTo>
                <a:lnTo>
                  <a:pt x="255" y="1749"/>
                </a:lnTo>
                <a:lnTo>
                  <a:pt x="255" y="1762"/>
                </a:lnTo>
                <a:lnTo>
                  <a:pt x="255" y="1774"/>
                </a:lnTo>
                <a:lnTo>
                  <a:pt x="268" y="1787"/>
                </a:lnTo>
                <a:lnTo>
                  <a:pt x="280" y="1787"/>
                </a:lnTo>
                <a:lnTo>
                  <a:pt x="306" y="1787"/>
                </a:lnTo>
                <a:lnTo>
                  <a:pt x="331" y="1787"/>
                </a:lnTo>
                <a:lnTo>
                  <a:pt x="357" y="1787"/>
                </a:lnTo>
                <a:lnTo>
                  <a:pt x="395" y="1787"/>
                </a:lnTo>
                <a:lnTo>
                  <a:pt x="446" y="1787"/>
                </a:lnTo>
                <a:lnTo>
                  <a:pt x="497" y="1774"/>
                </a:lnTo>
                <a:lnTo>
                  <a:pt x="548" y="1774"/>
                </a:lnTo>
                <a:lnTo>
                  <a:pt x="611" y="1774"/>
                </a:lnTo>
                <a:lnTo>
                  <a:pt x="675" y="1762"/>
                </a:lnTo>
                <a:lnTo>
                  <a:pt x="738" y="1762"/>
                </a:lnTo>
                <a:lnTo>
                  <a:pt x="878" y="1749"/>
                </a:lnTo>
                <a:lnTo>
                  <a:pt x="1018" y="1736"/>
                </a:lnTo>
                <a:lnTo>
                  <a:pt x="1082" y="1724"/>
                </a:lnTo>
                <a:lnTo>
                  <a:pt x="1145" y="1724"/>
                </a:lnTo>
                <a:lnTo>
                  <a:pt x="1196" y="1724"/>
                </a:lnTo>
                <a:lnTo>
                  <a:pt x="1235" y="1711"/>
                </a:lnTo>
                <a:lnTo>
                  <a:pt x="1273" y="1711"/>
                </a:lnTo>
                <a:lnTo>
                  <a:pt x="1311" y="1711"/>
                </a:lnTo>
                <a:lnTo>
                  <a:pt x="1336" y="1711"/>
                </a:lnTo>
                <a:lnTo>
                  <a:pt x="1349" y="1711"/>
                </a:lnTo>
                <a:lnTo>
                  <a:pt x="1374" y="1711"/>
                </a:lnTo>
                <a:lnTo>
                  <a:pt x="1413" y="1724"/>
                </a:lnTo>
                <a:lnTo>
                  <a:pt x="1438" y="1736"/>
                </a:lnTo>
                <a:lnTo>
                  <a:pt x="1489" y="1762"/>
                </a:lnTo>
                <a:lnTo>
                  <a:pt x="1502" y="1787"/>
                </a:lnTo>
                <a:lnTo>
                  <a:pt x="1514" y="1800"/>
                </a:lnTo>
                <a:lnTo>
                  <a:pt x="1527" y="1812"/>
                </a:lnTo>
                <a:lnTo>
                  <a:pt x="1540" y="1825"/>
                </a:lnTo>
                <a:lnTo>
                  <a:pt x="1553" y="1838"/>
                </a:lnTo>
                <a:lnTo>
                  <a:pt x="1553" y="1850"/>
                </a:lnTo>
                <a:lnTo>
                  <a:pt x="1565" y="1850"/>
                </a:lnTo>
                <a:lnTo>
                  <a:pt x="1565" y="1863"/>
                </a:lnTo>
                <a:lnTo>
                  <a:pt x="1565" y="1876"/>
                </a:lnTo>
                <a:lnTo>
                  <a:pt x="1553" y="1889"/>
                </a:lnTo>
                <a:lnTo>
                  <a:pt x="1540" y="1889"/>
                </a:lnTo>
                <a:lnTo>
                  <a:pt x="1527" y="1889"/>
                </a:lnTo>
                <a:lnTo>
                  <a:pt x="1514" y="1889"/>
                </a:lnTo>
                <a:lnTo>
                  <a:pt x="1489" y="1889"/>
                </a:lnTo>
                <a:lnTo>
                  <a:pt x="1464" y="1889"/>
                </a:lnTo>
                <a:lnTo>
                  <a:pt x="1425" y="1889"/>
                </a:lnTo>
                <a:lnTo>
                  <a:pt x="1387" y="1876"/>
                </a:lnTo>
                <a:lnTo>
                  <a:pt x="1336" y="1876"/>
                </a:lnTo>
                <a:lnTo>
                  <a:pt x="1273" y="1876"/>
                </a:lnTo>
                <a:lnTo>
                  <a:pt x="1209" y="1863"/>
                </a:lnTo>
                <a:lnTo>
                  <a:pt x="1056" y="1863"/>
                </a:lnTo>
                <a:lnTo>
                  <a:pt x="904" y="1863"/>
                </a:lnTo>
                <a:lnTo>
                  <a:pt x="764" y="1876"/>
                </a:lnTo>
                <a:lnTo>
                  <a:pt x="637" y="1876"/>
                </a:lnTo>
                <a:lnTo>
                  <a:pt x="560" y="1889"/>
                </a:lnTo>
                <a:lnTo>
                  <a:pt x="497" y="1901"/>
                </a:lnTo>
                <a:lnTo>
                  <a:pt x="446" y="1901"/>
                </a:lnTo>
                <a:lnTo>
                  <a:pt x="395" y="1914"/>
                </a:lnTo>
                <a:lnTo>
                  <a:pt x="357" y="1927"/>
                </a:lnTo>
                <a:lnTo>
                  <a:pt x="319" y="1939"/>
                </a:lnTo>
                <a:lnTo>
                  <a:pt x="280" y="1952"/>
                </a:lnTo>
                <a:lnTo>
                  <a:pt x="255" y="1965"/>
                </a:lnTo>
                <a:lnTo>
                  <a:pt x="217" y="1977"/>
                </a:lnTo>
                <a:lnTo>
                  <a:pt x="191" y="2003"/>
                </a:lnTo>
                <a:lnTo>
                  <a:pt x="179" y="2003"/>
                </a:lnTo>
                <a:lnTo>
                  <a:pt x="166" y="2003"/>
                </a:lnTo>
                <a:lnTo>
                  <a:pt x="153" y="2015"/>
                </a:lnTo>
                <a:lnTo>
                  <a:pt x="140" y="2015"/>
                </a:lnTo>
                <a:lnTo>
                  <a:pt x="128" y="2015"/>
                </a:lnTo>
                <a:lnTo>
                  <a:pt x="115" y="2015"/>
                </a:lnTo>
                <a:lnTo>
                  <a:pt x="102" y="2015"/>
                </a:lnTo>
                <a:lnTo>
                  <a:pt x="90" y="1990"/>
                </a:lnTo>
                <a:lnTo>
                  <a:pt x="64" y="1977"/>
                </a:lnTo>
                <a:lnTo>
                  <a:pt x="39" y="1952"/>
                </a:lnTo>
                <a:lnTo>
                  <a:pt x="13" y="1927"/>
                </a:lnTo>
                <a:lnTo>
                  <a:pt x="13" y="1901"/>
                </a:lnTo>
                <a:lnTo>
                  <a:pt x="0" y="1876"/>
                </a:lnTo>
                <a:lnTo>
                  <a:pt x="13" y="1850"/>
                </a:lnTo>
                <a:lnTo>
                  <a:pt x="26" y="1838"/>
                </a:lnTo>
                <a:lnTo>
                  <a:pt x="51" y="1825"/>
                </a:lnTo>
                <a:lnTo>
                  <a:pt x="64" y="1800"/>
                </a:lnTo>
                <a:lnTo>
                  <a:pt x="77" y="1787"/>
                </a:lnTo>
                <a:lnTo>
                  <a:pt x="90" y="1762"/>
                </a:lnTo>
                <a:lnTo>
                  <a:pt x="102" y="17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4919980" y="1544955"/>
            <a:ext cx="177800" cy="1568450"/>
          </a:xfrm>
          <a:custGeom>
            <a:avLst/>
            <a:gdLst>
              <a:gd name="txL" fmla="*/ 0 w 280"/>
              <a:gd name="txT" fmla="*/ 0 h 2471"/>
              <a:gd name="txR" fmla="*/ 280 w 280"/>
              <a:gd name="txB" fmla="*/ 2471 h 24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2471">
                <a:moveTo>
                  <a:pt x="216" y="697"/>
                </a:moveTo>
                <a:lnTo>
                  <a:pt x="204" y="798"/>
                </a:lnTo>
                <a:lnTo>
                  <a:pt x="204" y="899"/>
                </a:lnTo>
                <a:lnTo>
                  <a:pt x="204" y="1001"/>
                </a:lnTo>
                <a:lnTo>
                  <a:pt x="204" y="1089"/>
                </a:lnTo>
                <a:lnTo>
                  <a:pt x="204" y="1191"/>
                </a:lnTo>
                <a:lnTo>
                  <a:pt x="204" y="1279"/>
                </a:lnTo>
                <a:lnTo>
                  <a:pt x="204" y="1368"/>
                </a:lnTo>
                <a:lnTo>
                  <a:pt x="204" y="1444"/>
                </a:lnTo>
                <a:lnTo>
                  <a:pt x="204" y="1622"/>
                </a:lnTo>
                <a:lnTo>
                  <a:pt x="191" y="1786"/>
                </a:lnTo>
                <a:lnTo>
                  <a:pt x="178" y="1964"/>
                </a:lnTo>
                <a:lnTo>
                  <a:pt x="166" y="2128"/>
                </a:lnTo>
                <a:lnTo>
                  <a:pt x="166" y="2179"/>
                </a:lnTo>
                <a:lnTo>
                  <a:pt x="153" y="2217"/>
                </a:lnTo>
                <a:lnTo>
                  <a:pt x="153" y="2255"/>
                </a:lnTo>
                <a:lnTo>
                  <a:pt x="153" y="2293"/>
                </a:lnTo>
                <a:lnTo>
                  <a:pt x="140" y="2319"/>
                </a:lnTo>
                <a:lnTo>
                  <a:pt x="140" y="2344"/>
                </a:lnTo>
                <a:lnTo>
                  <a:pt x="140" y="2369"/>
                </a:lnTo>
                <a:lnTo>
                  <a:pt x="127" y="2395"/>
                </a:lnTo>
                <a:lnTo>
                  <a:pt x="127" y="2420"/>
                </a:lnTo>
                <a:lnTo>
                  <a:pt x="127" y="2433"/>
                </a:lnTo>
                <a:lnTo>
                  <a:pt x="115" y="2445"/>
                </a:lnTo>
                <a:lnTo>
                  <a:pt x="115" y="2458"/>
                </a:lnTo>
                <a:lnTo>
                  <a:pt x="115" y="2471"/>
                </a:lnTo>
                <a:lnTo>
                  <a:pt x="102" y="2471"/>
                </a:lnTo>
                <a:lnTo>
                  <a:pt x="76" y="2458"/>
                </a:lnTo>
                <a:lnTo>
                  <a:pt x="64" y="2445"/>
                </a:lnTo>
                <a:lnTo>
                  <a:pt x="51" y="2407"/>
                </a:lnTo>
                <a:lnTo>
                  <a:pt x="38" y="2369"/>
                </a:lnTo>
                <a:lnTo>
                  <a:pt x="26" y="2344"/>
                </a:lnTo>
                <a:lnTo>
                  <a:pt x="13" y="2331"/>
                </a:lnTo>
                <a:lnTo>
                  <a:pt x="13" y="2306"/>
                </a:lnTo>
                <a:lnTo>
                  <a:pt x="0" y="2281"/>
                </a:lnTo>
                <a:lnTo>
                  <a:pt x="0" y="2230"/>
                </a:lnTo>
                <a:lnTo>
                  <a:pt x="13" y="2179"/>
                </a:lnTo>
                <a:lnTo>
                  <a:pt x="13" y="2166"/>
                </a:lnTo>
                <a:lnTo>
                  <a:pt x="13" y="2154"/>
                </a:lnTo>
                <a:lnTo>
                  <a:pt x="13" y="2128"/>
                </a:lnTo>
                <a:lnTo>
                  <a:pt x="26" y="2103"/>
                </a:lnTo>
                <a:lnTo>
                  <a:pt x="26" y="2078"/>
                </a:lnTo>
                <a:lnTo>
                  <a:pt x="26" y="2052"/>
                </a:lnTo>
                <a:lnTo>
                  <a:pt x="26" y="2014"/>
                </a:lnTo>
                <a:lnTo>
                  <a:pt x="38" y="1976"/>
                </a:lnTo>
                <a:lnTo>
                  <a:pt x="38" y="1938"/>
                </a:lnTo>
                <a:lnTo>
                  <a:pt x="38" y="1888"/>
                </a:lnTo>
                <a:lnTo>
                  <a:pt x="51" y="1837"/>
                </a:lnTo>
                <a:lnTo>
                  <a:pt x="51" y="1786"/>
                </a:lnTo>
                <a:lnTo>
                  <a:pt x="64" y="1736"/>
                </a:lnTo>
                <a:lnTo>
                  <a:pt x="64" y="1672"/>
                </a:lnTo>
                <a:lnTo>
                  <a:pt x="76" y="1609"/>
                </a:lnTo>
                <a:lnTo>
                  <a:pt x="76" y="1546"/>
                </a:lnTo>
                <a:lnTo>
                  <a:pt x="89" y="1419"/>
                </a:lnTo>
                <a:lnTo>
                  <a:pt x="89" y="1292"/>
                </a:lnTo>
                <a:lnTo>
                  <a:pt x="102" y="1165"/>
                </a:lnTo>
                <a:lnTo>
                  <a:pt x="102" y="1039"/>
                </a:lnTo>
                <a:lnTo>
                  <a:pt x="102" y="925"/>
                </a:lnTo>
                <a:lnTo>
                  <a:pt x="115" y="811"/>
                </a:lnTo>
                <a:lnTo>
                  <a:pt x="115" y="697"/>
                </a:lnTo>
                <a:lnTo>
                  <a:pt x="115" y="595"/>
                </a:lnTo>
                <a:lnTo>
                  <a:pt x="115" y="532"/>
                </a:lnTo>
                <a:lnTo>
                  <a:pt x="102" y="494"/>
                </a:lnTo>
                <a:lnTo>
                  <a:pt x="102" y="443"/>
                </a:lnTo>
                <a:lnTo>
                  <a:pt x="102" y="405"/>
                </a:lnTo>
                <a:lnTo>
                  <a:pt x="102" y="354"/>
                </a:lnTo>
                <a:lnTo>
                  <a:pt x="102" y="316"/>
                </a:lnTo>
                <a:lnTo>
                  <a:pt x="89" y="291"/>
                </a:lnTo>
                <a:lnTo>
                  <a:pt x="89" y="253"/>
                </a:lnTo>
                <a:lnTo>
                  <a:pt x="89" y="228"/>
                </a:lnTo>
                <a:lnTo>
                  <a:pt x="89" y="202"/>
                </a:lnTo>
                <a:lnTo>
                  <a:pt x="76" y="177"/>
                </a:lnTo>
                <a:lnTo>
                  <a:pt x="76" y="152"/>
                </a:lnTo>
                <a:lnTo>
                  <a:pt x="76" y="139"/>
                </a:lnTo>
                <a:lnTo>
                  <a:pt x="64" y="126"/>
                </a:lnTo>
                <a:lnTo>
                  <a:pt x="64" y="114"/>
                </a:lnTo>
                <a:lnTo>
                  <a:pt x="51" y="101"/>
                </a:lnTo>
                <a:lnTo>
                  <a:pt x="38" y="88"/>
                </a:lnTo>
                <a:lnTo>
                  <a:pt x="38" y="63"/>
                </a:lnTo>
                <a:lnTo>
                  <a:pt x="26" y="50"/>
                </a:lnTo>
                <a:lnTo>
                  <a:pt x="26" y="38"/>
                </a:lnTo>
                <a:lnTo>
                  <a:pt x="26" y="25"/>
                </a:lnTo>
                <a:lnTo>
                  <a:pt x="38" y="12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40" y="25"/>
                </a:lnTo>
                <a:lnTo>
                  <a:pt x="178" y="38"/>
                </a:lnTo>
                <a:lnTo>
                  <a:pt x="216" y="50"/>
                </a:lnTo>
                <a:lnTo>
                  <a:pt x="242" y="63"/>
                </a:lnTo>
                <a:lnTo>
                  <a:pt x="267" y="76"/>
                </a:lnTo>
                <a:lnTo>
                  <a:pt x="280" y="101"/>
                </a:lnTo>
                <a:lnTo>
                  <a:pt x="280" y="114"/>
                </a:lnTo>
                <a:lnTo>
                  <a:pt x="280" y="152"/>
                </a:lnTo>
                <a:lnTo>
                  <a:pt x="267" y="177"/>
                </a:lnTo>
                <a:lnTo>
                  <a:pt x="267" y="190"/>
                </a:lnTo>
                <a:lnTo>
                  <a:pt x="255" y="202"/>
                </a:lnTo>
                <a:lnTo>
                  <a:pt x="255" y="228"/>
                </a:lnTo>
                <a:lnTo>
                  <a:pt x="255" y="240"/>
                </a:lnTo>
                <a:lnTo>
                  <a:pt x="242" y="266"/>
                </a:lnTo>
                <a:lnTo>
                  <a:pt x="242" y="291"/>
                </a:lnTo>
                <a:lnTo>
                  <a:pt x="242" y="316"/>
                </a:lnTo>
                <a:lnTo>
                  <a:pt x="242" y="354"/>
                </a:lnTo>
                <a:lnTo>
                  <a:pt x="229" y="380"/>
                </a:lnTo>
                <a:lnTo>
                  <a:pt x="229" y="418"/>
                </a:lnTo>
                <a:lnTo>
                  <a:pt x="229" y="456"/>
                </a:lnTo>
                <a:lnTo>
                  <a:pt x="216" y="494"/>
                </a:lnTo>
                <a:lnTo>
                  <a:pt x="216" y="545"/>
                </a:lnTo>
                <a:lnTo>
                  <a:pt x="216" y="595"/>
                </a:lnTo>
                <a:lnTo>
                  <a:pt x="216" y="646"/>
                </a:lnTo>
                <a:lnTo>
                  <a:pt x="216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4523105" y="2043430"/>
            <a:ext cx="485775" cy="708025"/>
          </a:xfrm>
          <a:custGeom>
            <a:avLst/>
            <a:gdLst>
              <a:gd name="txL" fmla="*/ 0 w 763"/>
              <a:gd name="txT" fmla="*/ 0 h 1115"/>
              <a:gd name="txR" fmla="*/ 763 w 763"/>
              <a:gd name="txB" fmla="*/ 1115 h 111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63" h="1115">
                <a:moveTo>
                  <a:pt x="0" y="1103"/>
                </a:moveTo>
                <a:lnTo>
                  <a:pt x="0" y="1103"/>
                </a:lnTo>
                <a:lnTo>
                  <a:pt x="0" y="1090"/>
                </a:lnTo>
                <a:lnTo>
                  <a:pt x="12" y="1077"/>
                </a:lnTo>
                <a:lnTo>
                  <a:pt x="25" y="1065"/>
                </a:lnTo>
                <a:lnTo>
                  <a:pt x="38" y="1052"/>
                </a:lnTo>
                <a:lnTo>
                  <a:pt x="51" y="1027"/>
                </a:lnTo>
                <a:lnTo>
                  <a:pt x="76" y="1014"/>
                </a:lnTo>
                <a:lnTo>
                  <a:pt x="89" y="989"/>
                </a:lnTo>
                <a:lnTo>
                  <a:pt x="114" y="963"/>
                </a:lnTo>
                <a:lnTo>
                  <a:pt x="152" y="938"/>
                </a:lnTo>
                <a:lnTo>
                  <a:pt x="178" y="913"/>
                </a:lnTo>
                <a:lnTo>
                  <a:pt x="216" y="875"/>
                </a:lnTo>
                <a:lnTo>
                  <a:pt x="241" y="837"/>
                </a:lnTo>
                <a:lnTo>
                  <a:pt x="280" y="799"/>
                </a:lnTo>
                <a:lnTo>
                  <a:pt x="318" y="761"/>
                </a:lnTo>
                <a:lnTo>
                  <a:pt x="356" y="710"/>
                </a:lnTo>
                <a:lnTo>
                  <a:pt x="369" y="685"/>
                </a:lnTo>
                <a:lnTo>
                  <a:pt x="394" y="659"/>
                </a:lnTo>
                <a:lnTo>
                  <a:pt x="407" y="621"/>
                </a:lnTo>
                <a:lnTo>
                  <a:pt x="432" y="596"/>
                </a:lnTo>
                <a:lnTo>
                  <a:pt x="458" y="558"/>
                </a:lnTo>
                <a:lnTo>
                  <a:pt x="470" y="520"/>
                </a:lnTo>
                <a:lnTo>
                  <a:pt x="496" y="482"/>
                </a:lnTo>
                <a:lnTo>
                  <a:pt x="521" y="431"/>
                </a:lnTo>
                <a:lnTo>
                  <a:pt x="547" y="393"/>
                </a:lnTo>
                <a:lnTo>
                  <a:pt x="572" y="342"/>
                </a:lnTo>
                <a:lnTo>
                  <a:pt x="598" y="292"/>
                </a:lnTo>
                <a:lnTo>
                  <a:pt x="623" y="241"/>
                </a:lnTo>
                <a:lnTo>
                  <a:pt x="649" y="178"/>
                </a:lnTo>
                <a:lnTo>
                  <a:pt x="674" y="127"/>
                </a:lnTo>
                <a:lnTo>
                  <a:pt x="699" y="64"/>
                </a:lnTo>
                <a:lnTo>
                  <a:pt x="725" y="0"/>
                </a:lnTo>
                <a:lnTo>
                  <a:pt x="725" y="13"/>
                </a:lnTo>
                <a:lnTo>
                  <a:pt x="725" y="26"/>
                </a:lnTo>
                <a:lnTo>
                  <a:pt x="738" y="51"/>
                </a:lnTo>
                <a:lnTo>
                  <a:pt x="738" y="76"/>
                </a:lnTo>
                <a:lnTo>
                  <a:pt x="750" y="114"/>
                </a:lnTo>
                <a:lnTo>
                  <a:pt x="750" y="152"/>
                </a:lnTo>
                <a:lnTo>
                  <a:pt x="763" y="203"/>
                </a:lnTo>
                <a:lnTo>
                  <a:pt x="763" y="254"/>
                </a:lnTo>
                <a:lnTo>
                  <a:pt x="725" y="342"/>
                </a:lnTo>
                <a:lnTo>
                  <a:pt x="687" y="418"/>
                </a:lnTo>
                <a:lnTo>
                  <a:pt x="636" y="494"/>
                </a:lnTo>
                <a:lnTo>
                  <a:pt x="598" y="558"/>
                </a:lnTo>
                <a:lnTo>
                  <a:pt x="560" y="621"/>
                </a:lnTo>
                <a:lnTo>
                  <a:pt x="509" y="685"/>
                </a:lnTo>
                <a:lnTo>
                  <a:pt x="470" y="735"/>
                </a:lnTo>
                <a:lnTo>
                  <a:pt x="432" y="786"/>
                </a:lnTo>
                <a:lnTo>
                  <a:pt x="394" y="837"/>
                </a:lnTo>
                <a:lnTo>
                  <a:pt x="356" y="875"/>
                </a:lnTo>
                <a:lnTo>
                  <a:pt x="318" y="913"/>
                </a:lnTo>
                <a:lnTo>
                  <a:pt x="280" y="938"/>
                </a:lnTo>
                <a:lnTo>
                  <a:pt x="241" y="976"/>
                </a:lnTo>
                <a:lnTo>
                  <a:pt x="216" y="1001"/>
                </a:lnTo>
                <a:lnTo>
                  <a:pt x="178" y="1027"/>
                </a:lnTo>
                <a:lnTo>
                  <a:pt x="152" y="1052"/>
                </a:lnTo>
                <a:lnTo>
                  <a:pt x="127" y="1065"/>
                </a:lnTo>
                <a:lnTo>
                  <a:pt x="102" y="1090"/>
                </a:lnTo>
                <a:lnTo>
                  <a:pt x="76" y="1090"/>
                </a:lnTo>
                <a:lnTo>
                  <a:pt x="51" y="1103"/>
                </a:lnTo>
                <a:lnTo>
                  <a:pt x="38" y="1103"/>
                </a:lnTo>
                <a:lnTo>
                  <a:pt x="25" y="1115"/>
                </a:lnTo>
                <a:lnTo>
                  <a:pt x="12" y="1115"/>
                </a:lnTo>
                <a:lnTo>
                  <a:pt x="0" y="11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032693" y="2332355"/>
            <a:ext cx="201612" cy="152400"/>
          </a:xfrm>
          <a:custGeom>
            <a:avLst/>
            <a:gdLst>
              <a:gd name="txL" fmla="*/ 0 w 318"/>
              <a:gd name="txT" fmla="*/ 0 h 241"/>
              <a:gd name="txR" fmla="*/ 318 w 318"/>
              <a:gd name="txB" fmla="*/ 241 h 241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18" h="241">
                <a:moveTo>
                  <a:pt x="0" y="0"/>
                </a:move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27" y="13"/>
                </a:lnTo>
                <a:lnTo>
                  <a:pt x="153" y="13"/>
                </a:lnTo>
                <a:lnTo>
                  <a:pt x="178" y="13"/>
                </a:lnTo>
                <a:lnTo>
                  <a:pt x="191" y="13"/>
                </a:lnTo>
                <a:lnTo>
                  <a:pt x="217" y="26"/>
                </a:lnTo>
                <a:lnTo>
                  <a:pt x="242" y="38"/>
                </a:lnTo>
                <a:lnTo>
                  <a:pt x="267" y="64"/>
                </a:lnTo>
                <a:lnTo>
                  <a:pt x="280" y="89"/>
                </a:lnTo>
                <a:lnTo>
                  <a:pt x="306" y="115"/>
                </a:lnTo>
                <a:lnTo>
                  <a:pt x="306" y="140"/>
                </a:lnTo>
                <a:lnTo>
                  <a:pt x="318" y="178"/>
                </a:lnTo>
                <a:lnTo>
                  <a:pt x="318" y="191"/>
                </a:lnTo>
                <a:lnTo>
                  <a:pt x="318" y="203"/>
                </a:lnTo>
                <a:lnTo>
                  <a:pt x="306" y="216"/>
                </a:lnTo>
                <a:lnTo>
                  <a:pt x="293" y="229"/>
                </a:lnTo>
                <a:lnTo>
                  <a:pt x="280" y="241"/>
                </a:lnTo>
                <a:lnTo>
                  <a:pt x="267" y="241"/>
                </a:lnTo>
                <a:lnTo>
                  <a:pt x="255" y="241"/>
                </a:lnTo>
                <a:lnTo>
                  <a:pt x="242" y="229"/>
                </a:lnTo>
                <a:lnTo>
                  <a:pt x="217" y="203"/>
                </a:lnTo>
                <a:lnTo>
                  <a:pt x="178" y="178"/>
                </a:lnTo>
                <a:lnTo>
                  <a:pt x="153" y="153"/>
                </a:lnTo>
                <a:lnTo>
                  <a:pt x="102" y="102"/>
                </a:lnTo>
                <a:lnTo>
                  <a:pt x="51" y="5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22" name="矩形 4"/>
          <p:cNvSpPr/>
          <p:nvPr/>
        </p:nvSpPr>
        <p:spPr>
          <a:xfrm>
            <a:off x="817245" y="156210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框</a:t>
            </a:r>
          </a:p>
        </p:txBody>
      </p:sp>
      <p:sp>
        <p:nvSpPr>
          <p:cNvPr id="18" name="矩形 17"/>
          <p:cNvSpPr/>
          <p:nvPr/>
        </p:nvSpPr>
        <p:spPr>
          <a:xfrm>
            <a:off x="515620" y="704850"/>
            <a:ext cx="18084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kuàng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15963" y="3125788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5963" y="3959225"/>
            <a:ext cx="3497262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镜框   条条框框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963" y="3544888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K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木</a:t>
            </a:r>
          </a:p>
        </p:txBody>
      </p:sp>
      <p:pic>
        <p:nvPicPr>
          <p:cNvPr id="27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733" y="3667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线形标注 2 1"/>
          <p:cNvSpPr/>
          <p:nvPr/>
        </p:nvSpPr>
        <p:spPr>
          <a:xfrm>
            <a:off x="2324100" y="1833880"/>
            <a:ext cx="1652270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6985635" y="1348105"/>
            <a:ext cx="1887220" cy="1591945"/>
          </a:xfrm>
          <a:prstGeom prst="borderCallout2">
            <a:avLst>
              <a:gd name="adj1" fmla="val 56792"/>
              <a:gd name="adj2" fmla="val -873"/>
              <a:gd name="adj3" fmla="val 43463"/>
              <a:gd name="adj4" fmla="val -15640"/>
              <a:gd name="adj5" fmla="val 32668"/>
              <a:gd name="adj6" fmla="val -4888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匡字外框要大、左竖和下横都稍长，先写里边的王字，最后写竖折。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24971" y="3186748"/>
            <a:ext cx="2091510" cy="1241425"/>
            <a:chOff x="6397625" y="2122488"/>
            <a:chExt cx="1873071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6"/>
                <a:gd name="adj2" fmla="val -6076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14921" y="2146592"/>
              <a:ext cx="1755775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易错提示：注意右边，先写横，再写王，最后是竖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折哟！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  <p:bldP spid="2" grpId="0" bldLvl="0" animBg="1"/>
      <p:bldP spid="2" grpId="1" animBg="1"/>
      <p:bldP spid="58" grpId="0" bldLvl="0" animBg="1"/>
      <p:bldP spid="5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465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33" name="Rectangle 25"/>
          <p:cNvSpPr/>
          <p:nvPr/>
        </p:nvSpPr>
        <p:spPr>
          <a:xfrm>
            <a:off x="4014788" y="164941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0696" name="Freeform 40"/>
          <p:cNvSpPr/>
          <p:nvPr/>
        </p:nvSpPr>
        <p:spPr>
          <a:xfrm>
            <a:off x="4772025" y="1656080"/>
            <a:ext cx="1066800" cy="201613"/>
          </a:xfrm>
          <a:custGeom>
            <a:avLst/>
            <a:gdLst>
              <a:gd name="txL" fmla="*/ 0 w 1679"/>
              <a:gd name="txT" fmla="*/ 0 h 317"/>
              <a:gd name="txR" fmla="*/ 1679 w 1679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79" h="317">
                <a:moveTo>
                  <a:pt x="840" y="101"/>
                </a:moveTo>
                <a:lnTo>
                  <a:pt x="903" y="89"/>
                </a:lnTo>
                <a:lnTo>
                  <a:pt x="954" y="76"/>
                </a:lnTo>
                <a:lnTo>
                  <a:pt x="1018" y="63"/>
                </a:lnTo>
                <a:lnTo>
                  <a:pt x="1069" y="63"/>
                </a:lnTo>
                <a:lnTo>
                  <a:pt x="1120" y="51"/>
                </a:lnTo>
                <a:lnTo>
                  <a:pt x="1171" y="38"/>
                </a:lnTo>
                <a:lnTo>
                  <a:pt x="1209" y="38"/>
                </a:lnTo>
                <a:lnTo>
                  <a:pt x="1260" y="25"/>
                </a:lnTo>
                <a:lnTo>
                  <a:pt x="1298" y="25"/>
                </a:lnTo>
                <a:lnTo>
                  <a:pt x="1323" y="25"/>
                </a:lnTo>
                <a:lnTo>
                  <a:pt x="1361" y="13"/>
                </a:lnTo>
                <a:lnTo>
                  <a:pt x="1387" y="13"/>
                </a:lnTo>
                <a:lnTo>
                  <a:pt x="1412" y="13"/>
                </a:lnTo>
                <a:lnTo>
                  <a:pt x="1438" y="13"/>
                </a:lnTo>
                <a:lnTo>
                  <a:pt x="1463" y="0"/>
                </a:lnTo>
                <a:lnTo>
                  <a:pt x="1476" y="0"/>
                </a:lnTo>
                <a:lnTo>
                  <a:pt x="1501" y="0"/>
                </a:lnTo>
                <a:lnTo>
                  <a:pt x="1527" y="0"/>
                </a:lnTo>
                <a:lnTo>
                  <a:pt x="1552" y="0"/>
                </a:lnTo>
                <a:lnTo>
                  <a:pt x="1565" y="13"/>
                </a:lnTo>
                <a:lnTo>
                  <a:pt x="1603" y="13"/>
                </a:lnTo>
                <a:lnTo>
                  <a:pt x="1629" y="13"/>
                </a:lnTo>
                <a:lnTo>
                  <a:pt x="1654" y="25"/>
                </a:lnTo>
                <a:lnTo>
                  <a:pt x="1667" y="38"/>
                </a:lnTo>
                <a:lnTo>
                  <a:pt x="1679" y="63"/>
                </a:lnTo>
                <a:lnTo>
                  <a:pt x="1679" y="89"/>
                </a:lnTo>
                <a:lnTo>
                  <a:pt x="1667" y="101"/>
                </a:lnTo>
                <a:lnTo>
                  <a:pt x="1654" y="114"/>
                </a:lnTo>
                <a:lnTo>
                  <a:pt x="1641" y="127"/>
                </a:lnTo>
                <a:lnTo>
                  <a:pt x="1603" y="127"/>
                </a:lnTo>
                <a:lnTo>
                  <a:pt x="1565" y="139"/>
                </a:lnTo>
                <a:lnTo>
                  <a:pt x="1539" y="152"/>
                </a:lnTo>
                <a:lnTo>
                  <a:pt x="1514" y="152"/>
                </a:lnTo>
                <a:lnTo>
                  <a:pt x="1489" y="165"/>
                </a:lnTo>
                <a:lnTo>
                  <a:pt x="1463" y="165"/>
                </a:lnTo>
                <a:lnTo>
                  <a:pt x="1425" y="165"/>
                </a:lnTo>
                <a:lnTo>
                  <a:pt x="1400" y="177"/>
                </a:lnTo>
                <a:lnTo>
                  <a:pt x="1361" y="177"/>
                </a:lnTo>
                <a:lnTo>
                  <a:pt x="1310" y="190"/>
                </a:lnTo>
                <a:lnTo>
                  <a:pt x="1260" y="203"/>
                </a:lnTo>
                <a:lnTo>
                  <a:pt x="1196" y="203"/>
                </a:lnTo>
                <a:lnTo>
                  <a:pt x="1132" y="215"/>
                </a:lnTo>
                <a:lnTo>
                  <a:pt x="1069" y="215"/>
                </a:lnTo>
                <a:lnTo>
                  <a:pt x="992" y="228"/>
                </a:lnTo>
                <a:lnTo>
                  <a:pt x="903" y="241"/>
                </a:lnTo>
                <a:lnTo>
                  <a:pt x="814" y="241"/>
                </a:lnTo>
                <a:lnTo>
                  <a:pt x="725" y="254"/>
                </a:lnTo>
                <a:lnTo>
                  <a:pt x="611" y="266"/>
                </a:lnTo>
                <a:lnTo>
                  <a:pt x="509" y="279"/>
                </a:lnTo>
                <a:lnTo>
                  <a:pt x="394" y="279"/>
                </a:lnTo>
                <a:lnTo>
                  <a:pt x="267" y="292"/>
                </a:lnTo>
                <a:lnTo>
                  <a:pt x="140" y="304"/>
                </a:lnTo>
                <a:lnTo>
                  <a:pt x="0" y="317"/>
                </a:lnTo>
                <a:lnTo>
                  <a:pt x="0" y="190"/>
                </a:lnTo>
                <a:lnTo>
                  <a:pt x="89" y="190"/>
                </a:lnTo>
                <a:lnTo>
                  <a:pt x="178" y="177"/>
                </a:lnTo>
                <a:lnTo>
                  <a:pt x="267" y="177"/>
                </a:lnTo>
                <a:lnTo>
                  <a:pt x="369" y="165"/>
                </a:lnTo>
                <a:lnTo>
                  <a:pt x="483" y="152"/>
                </a:lnTo>
                <a:lnTo>
                  <a:pt x="598" y="139"/>
                </a:lnTo>
                <a:lnTo>
                  <a:pt x="713" y="114"/>
                </a:lnTo>
                <a:lnTo>
                  <a:pt x="84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7" name="Freeform 41"/>
          <p:cNvSpPr/>
          <p:nvPr/>
        </p:nvSpPr>
        <p:spPr>
          <a:xfrm>
            <a:off x="4957763" y="2002155"/>
            <a:ext cx="177800" cy="603250"/>
          </a:xfrm>
          <a:custGeom>
            <a:avLst/>
            <a:gdLst>
              <a:gd name="txL" fmla="*/ 0 w 280"/>
              <a:gd name="txT" fmla="*/ 0 h 950"/>
              <a:gd name="txR" fmla="*/ 280 w 280"/>
              <a:gd name="txB" fmla="*/ 950 h 9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950">
                <a:moveTo>
                  <a:pt x="267" y="938"/>
                </a:moveTo>
                <a:lnTo>
                  <a:pt x="254" y="950"/>
                </a:lnTo>
                <a:lnTo>
                  <a:pt x="241" y="950"/>
                </a:lnTo>
                <a:lnTo>
                  <a:pt x="229" y="950"/>
                </a:lnTo>
                <a:lnTo>
                  <a:pt x="216" y="950"/>
                </a:lnTo>
                <a:lnTo>
                  <a:pt x="216" y="938"/>
                </a:lnTo>
                <a:lnTo>
                  <a:pt x="203" y="925"/>
                </a:lnTo>
                <a:lnTo>
                  <a:pt x="203" y="912"/>
                </a:lnTo>
                <a:lnTo>
                  <a:pt x="203" y="900"/>
                </a:lnTo>
                <a:lnTo>
                  <a:pt x="190" y="874"/>
                </a:lnTo>
                <a:lnTo>
                  <a:pt x="190" y="849"/>
                </a:lnTo>
                <a:lnTo>
                  <a:pt x="178" y="824"/>
                </a:lnTo>
                <a:lnTo>
                  <a:pt x="165" y="786"/>
                </a:lnTo>
                <a:lnTo>
                  <a:pt x="165" y="735"/>
                </a:lnTo>
                <a:lnTo>
                  <a:pt x="152" y="684"/>
                </a:lnTo>
                <a:lnTo>
                  <a:pt x="140" y="634"/>
                </a:lnTo>
                <a:lnTo>
                  <a:pt x="140" y="557"/>
                </a:lnTo>
                <a:lnTo>
                  <a:pt x="127" y="494"/>
                </a:lnTo>
                <a:lnTo>
                  <a:pt x="114" y="418"/>
                </a:lnTo>
                <a:lnTo>
                  <a:pt x="101" y="355"/>
                </a:lnTo>
                <a:lnTo>
                  <a:pt x="89" y="291"/>
                </a:lnTo>
                <a:lnTo>
                  <a:pt x="76" y="241"/>
                </a:lnTo>
                <a:lnTo>
                  <a:pt x="76" y="203"/>
                </a:lnTo>
                <a:lnTo>
                  <a:pt x="63" y="152"/>
                </a:lnTo>
                <a:lnTo>
                  <a:pt x="51" y="127"/>
                </a:lnTo>
                <a:lnTo>
                  <a:pt x="38" y="101"/>
                </a:lnTo>
                <a:lnTo>
                  <a:pt x="25" y="76"/>
                </a:lnTo>
                <a:lnTo>
                  <a:pt x="12" y="63"/>
                </a:ln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13"/>
                </a:lnTo>
                <a:lnTo>
                  <a:pt x="76" y="13"/>
                </a:lnTo>
                <a:lnTo>
                  <a:pt x="101" y="25"/>
                </a:lnTo>
                <a:lnTo>
                  <a:pt x="140" y="25"/>
                </a:lnTo>
                <a:lnTo>
                  <a:pt x="165" y="38"/>
                </a:lnTo>
                <a:lnTo>
                  <a:pt x="203" y="51"/>
                </a:lnTo>
                <a:lnTo>
                  <a:pt x="203" y="89"/>
                </a:lnTo>
                <a:lnTo>
                  <a:pt x="203" y="139"/>
                </a:lnTo>
                <a:lnTo>
                  <a:pt x="203" y="190"/>
                </a:lnTo>
                <a:lnTo>
                  <a:pt x="216" y="266"/>
                </a:lnTo>
                <a:lnTo>
                  <a:pt x="216" y="291"/>
                </a:lnTo>
                <a:lnTo>
                  <a:pt x="229" y="329"/>
                </a:lnTo>
                <a:lnTo>
                  <a:pt x="229" y="380"/>
                </a:lnTo>
                <a:lnTo>
                  <a:pt x="229" y="418"/>
                </a:lnTo>
                <a:lnTo>
                  <a:pt x="241" y="469"/>
                </a:lnTo>
                <a:lnTo>
                  <a:pt x="241" y="532"/>
                </a:lnTo>
                <a:lnTo>
                  <a:pt x="254" y="583"/>
                </a:lnTo>
                <a:lnTo>
                  <a:pt x="267" y="646"/>
                </a:lnTo>
                <a:lnTo>
                  <a:pt x="267" y="710"/>
                </a:lnTo>
                <a:lnTo>
                  <a:pt x="280" y="760"/>
                </a:lnTo>
                <a:lnTo>
                  <a:pt x="280" y="811"/>
                </a:lnTo>
                <a:lnTo>
                  <a:pt x="280" y="849"/>
                </a:lnTo>
                <a:lnTo>
                  <a:pt x="280" y="887"/>
                </a:lnTo>
                <a:lnTo>
                  <a:pt x="280" y="912"/>
                </a:lnTo>
                <a:lnTo>
                  <a:pt x="280" y="925"/>
                </a:lnTo>
                <a:lnTo>
                  <a:pt x="267" y="9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5022850" y="1938655"/>
            <a:ext cx="879475" cy="674688"/>
          </a:xfrm>
          <a:custGeom>
            <a:avLst/>
            <a:gdLst>
              <a:gd name="txL" fmla="*/ 0 w 1387"/>
              <a:gd name="txT" fmla="*/ 0 h 1064"/>
              <a:gd name="txR" fmla="*/ 1387 w 1387"/>
              <a:gd name="txB" fmla="*/ 1064 h 10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87" h="1064">
                <a:moveTo>
                  <a:pt x="980" y="975"/>
                </a:moveTo>
                <a:lnTo>
                  <a:pt x="980" y="975"/>
                </a:lnTo>
                <a:lnTo>
                  <a:pt x="980" y="963"/>
                </a:lnTo>
                <a:lnTo>
                  <a:pt x="980" y="950"/>
                </a:lnTo>
                <a:lnTo>
                  <a:pt x="980" y="937"/>
                </a:lnTo>
                <a:lnTo>
                  <a:pt x="980" y="925"/>
                </a:lnTo>
                <a:lnTo>
                  <a:pt x="993" y="899"/>
                </a:lnTo>
                <a:lnTo>
                  <a:pt x="993" y="887"/>
                </a:lnTo>
                <a:lnTo>
                  <a:pt x="993" y="861"/>
                </a:lnTo>
                <a:lnTo>
                  <a:pt x="1006" y="836"/>
                </a:lnTo>
                <a:lnTo>
                  <a:pt x="1006" y="798"/>
                </a:lnTo>
                <a:lnTo>
                  <a:pt x="1006" y="773"/>
                </a:lnTo>
                <a:lnTo>
                  <a:pt x="1018" y="735"/>
                </a:lnTo>
                <a:lnTo>
                  <a:pt x="1018" y="696"/>
                </a:lnTo>
                <a:lnTo>
                  <a:pt x="1031" y="658"/>
                </a:lnTo>
                <a:lnTo>
                  <a:pt x="1044" y="620"/>
                </a:lnTo>
                <a:lnTo>
                  <a:pt x="1044" y="582"/>
                </a:lnTo>
                <a:lnTo>
                  <a:pt x="1056" y="532"/>
                </a:lnTo>
                <a:lnTo>
                  <a:pt x="1056" y="494"/>
                </a:lnTo>
                <a:lnTo>
                  <a:pt x="1056" y="456"/>
                </a:lnTo>
                <a:lnTo>
                  <a:pt x="1069" y="418"/>
                </a:lnTo>
                <a:lnTo>
                  <a:pt x="1069" y="380"/>
                </a:lnTo>
                <a:lnTo>
                  <a:pt x="1069" y="354"/>
                </a:lnTo>
                <a:lnTo>
                  <a:pt x="1082" y="329"/>
                </a:lnTo>
                <a:lnTo>
                  <a:pt x="1082" y="291"/>
                </a:lnTo>
                <a:lnTo>
                  <a:pt x="1082" y="278"/>
                </a:lnTo>
                <a:lnTo>
                  <a:pt x="1082" y="253"/>
                </a:lnTo>
                <a:lnTo>
                  <a:pt x="1082" y="228"/>
                </a:lnTo>
                <a:lnTo>
                  <a:pt x="1082" y="215"/>
                </a:lnTo>
                <a:lnTo>
                  <a:pt x="1082" y="202"/>
                </a:lnTo>
                <a:lnTo>
                  <a:pt x="1082" y="190"/>
                </a:lnTo>
                <a:lnTo>
                  <a:pt x="1082" y="177"/>
                </a:lnTo>
                <a:lnTo>
                  <a:pt x="1056" y="164"/>
                </a:lnTo>
                <a:lnTo>
                  <a:pt x="1031" y="152"/>
                </a:lnTo>
                <a:lnTo>
                  <a:pt x="993" y="152"/>
                </a:lnTo>
                <a:lnTo>
                  <a:pt x="942" y="139"/>
                </a:lnTo>
                <a:lnTo>
                  <a:pt x="916" y="139"/>
                </a:lnTo>
                <a:lnTo>
                  <a:pt x="878" y="152"/>
                </a:lnTo>
                <a:lnTo>
                  <a:pt x="840" y="152"/>
                </a:lnTo>
                <a:lnTo>
                  <a:pt x="789" y="152"/>
                </a:lnTo>
                <a:lnTo>
                  <a:pt x="726" y="152"/>
                </a:lnTo>
                <a:lnTo>
                  <a:pt x="662" y="164"/>
                </a:lnTo>
                <a:lnTo>
                  <a:pt x="598" y="164"/>
                </a:lnTo>
                <a:lnTo>
                  <a:pt x="522" y="177"/>
                </a:lnTo>
                <a:lnTo>
                  <a:pt x="433" y="190"/>
                </a:lnTo>
                <a:lnTo>
                  <a:pt x="357" y="202"/>
                </a:lnTo>
                <a:lnTo>
                  <a:pt x="293" y="215"/>
                </a:lnTo>
                <a:lnTo>
                  <a:pt x="217" y="215"/>
                </a:lnTo>
                <a:lnTo>
                  <a:pt x="166" y="228"/>
                </a:lnTo>
                <a:lnTo>
                  <a:pt x="102" y="228"/>
                </a:lnTo>
                <a:lnTo>
                  <a:pt x="51" y="228"/>
                </a:lnTo>
                <a:lnTo>
                  <a:pt x="0" y="240"/>
                </a:lnTo>
                <a:lnTo>
                  <a:pt x="0" y="139"/>
                </a:lnTo>
                <a:lnTo>
                  <a:pt x="13" y="139"/>
                </a:lnTo>
                <a:lnTo>
                  <a:pt x="26" y="139"/>
                </a:lnTo>
                <a:lnTo>
                  <a:pt x="39" y="139"/>
                </a:lnTo>
                <a:lnTo>
                  <a:pt x="51" y="139"/>
                </a:lnTo>
                <a:lnTo>
                  <a:pt x="77" y="139"/>
                </a:lnTo>
                <a:lnTo>
                  <a:pt x="102" y="139"/>
                </a:lnTo>
                <a:lnTo>
                  <a:pt x="128" y="126"/>
                </a:lnTo>
                <a:lnTo>
                  <a:pt x="153" y="126"/>
                </a:lnTo>
                <a:lnTo>
                  <a:pt x="191" y="126"/>
                </a:lnTo>
                <a:lnTo>
                  <a:pt x="229" y="126"/>
                </a:lnTo>
                <a:lnTo>
                  <a:pt x="268" y="114"/>
                </a:lnTo>
                <a:lnTo>
                  <a:pt x="306" y="114"/>
                </a:lnTo>
                <a:lnTo>
                  <a:pt x="357" y="101"/>
                </a:lnTo>
                <a:lnTo>
                  <a:pt x="395" y="101"/>
                </a:lnTo>
                <a:lnTo>
                  <a:pt x="458" y="88"/>
                </a:lnTo>
                <a:lnTo>
                  <a:pt x="509" y="88"/>
                </a:lnTo>
                <a:lnTo>
                  <a:pt x="560" y="76"/>
                </a:lnTo>
                <a:lnTo>
                  <a:pt x="611" y="76"/>
                </a:lnTo>
                <a:lnTo>
                  <a:pt x="662" y="63"/>
                </a:lnTo>
                <a:lnTo>
                  <a:pt x="713" y="63"/>
                </a:lnTo>
                <a:lnTo>
                  <a:pt x="751" y="63"/>
                </a:lnTo>
                <a:lnTo>
                  <a:pt x="789" y="50"/>
                </a:lnTo>
                <a:lnTo>
                  <a:pt x="827" y="50"/>
                </a:lnTo>
                <a:lnTo>
                  <a:pt x="853" y="50"/>
                </a:lnTo>
                <a:lnTo>
                  <a:pt x="878" y="38"/>
                </a:lnTo>
                <a:lnTo>
                  <a:pt x="904" y="38"/>
                </a:lnTo>
                <a:lnTo>
                  <a:pt x="929" y="38"/>
                </a:lnTo>
                <a:lnTo>
                  <a:pt x="942" y="25"/>
                </a:lnTo>
                <a:lnTo>
                  <a:pt x="967" y="25"/>
                </a:lnTo>
                <a:lnTo>
                  <a:pt x="980" y="25"/>
                </a:lnTo>
                <a:lnTo>
                  <a:pt x="993" y="12"/>
                </a:lnTo>
                <a:lnTo>
                  <a:pt x="1031" y="0"/>
                </a:lnTo>
                <a:lnTo>
                  <a:pt x="1044" y="0"/>
                </a:lnTo>
                <a:lnTo>
                  <a:pt x="1069" y="0"/>
                </a:lnTo>
                <a:lnTo>
                  <a:pt x="1082" y="0"/>
                </a:lnTo>
                <a:lnTo>
                  <a:pt x="1095" y="12"/>
                </a:lnTo>
                <a:lnTo>
                  <a:pt x="1120" y="12"/>
                </a:lnTo>
                <a:lnTo>
                  <a:pt x="1133" y="25"/>
                </a:lnTo>
                <a:lnTo>
                  <a:pt x="1158" y="38"/>
                </a:lnTo>
                <a:lnTo>
                  <a:pt x="1184" y="50"/>
                </a:lnTo>
                <a:lnTo>
                  <a:pt x="1222" y="63"/>
                </a:lnTo>
                <a:lnTo>
                  <a:pt x="1247" y="88"/>
                </a:lnTo>
                <a:lnTo>
                  <a:pt x="1285" y="114"/>
                </a:lnTo>
                <a:lnTo>
                  <a:pt x="1311" y="126"/>
                </a:lnTo>
                <a:lnTo>
                  <a:pt x="1324" y="139"/>
                </a:lnTo>
                <a:lnTo>
                  <a:pt x="1349" y="152"/>
                </a:lnTo>
                <a:lnTo>
                  <a:pt x="1362" y="164"/>
                </a:lnTo>
                <a:lnTo>
                  <a:pt x="1374" y="177"/>
                </a:lnTo>
                <a:lnTo>
                  <a:pt x="1374" y="190"/>
                </a:lnTo>
                <a:lnTo>
                  <a:pt x="1387" y="202"/>
                </a:lnTo>
                <a:lnTo>
                  <a:pt x="1374" y="215"/>
                </a:lnTo>
                <a:lnTo>
                  <a:pt x="1362" y="240"/>
                </a:lnTo>
                <a:lnTo>
                  <a:pt x="1349" y="253"/>
                </a:lnTo>
                <a:lnTo>
                  <a:pt x="1324" y="253"/>
                </a:lnTo>
                <a:lnTo>
                  <a:pt x="1324" y="266"/>
                </a:lnTo>
                <a:lnTo>
                  <a:pt x="1311" y="266"/>
                </a:lnTo>
                <a:lnTo>
                  <a:pt x="1311" y="278"/>
                </a:lnTo>
                <a:lnTo>
                  <a:pt x="1298" y="291"/>
                </a:lnTo>
                <a:lnTo>
                  <a:pt x="1285" y="304"/>
                </a:lnTo>
                <a:lnTo>
                  <a:pt x="1285" y="329"/>
                </a:lnTo>
                <a:lnTo>
                  <a:pt x="1273" y="342"/>
                </a:lnTo>
                <a:lnTo>
                  <a:pt x="1260" y="367"/>
                </a:lnTo>
                <a:lnTo>
                  <a:pt x="1247" y="392"/>
                </a:lnTo>
                <a:lnTo>
                  <a:pt x="1247" y="430"/>
                </a:lnTo>
                <a:lnTo>
                  <a:pt x="1235" y="456"/>
                </a:lnTo>
                <a:lnTo>
                  <a:pt x="1222" y="494"/>
                </a:lnTo>
                <a:lnTo>
                  <a:pt x="1209" y="532"/>
                </a:lnTo>
                <a:lnTo>
                  <a:pt x="1196" y="582"/>
                </a:lnTo>
                <a:lnTo>
                  <a:pt x="1196" y="620"/>
                </a:lnTo>
                <a:lnTo>
                  <a:pt x="1184" y="671"/>
                </a:lnTo>
                <a:lnTo>
                  <a:pt x="1171" y="722"/>
                </a:lnTo>
                <a:lnTo>
                  <a:pt x="1158" y="760"/>
                </a:lnTo>
                <a:lnTo>
                  <a:pt x="1145" y="798"/>
                </a:lnTo>
                <a:lnTo>
                  <a:pt x="1133" y="849"/>
                </a:lnTo>
                <a:lnTo>
                  <a:pt x="1120" y="874"/>
                </a:lnTo>
                <a:lnTo>
                  <a:pt x="1120" y="912"/>
                </a:lnTo>
                <a:lnTo>
                  <a:pt x="1107" y="937"/>
                </a:lnTo>
                <a:lnTo>
                  <a:pt x="1095" y="963"/>
                </a:lnTo>
                <a:lnTo>
                  <a:pt x="1095" y="988"/>
                </a:lnTo>
                <a:lnTo>
                  <a:pt x="1082" y="1013"/>
                </a:lnTo>
                <a:lnTo>
                  <a:pt x="1082" y="1026"/>
                </a:lnTo>
                <a:lnTo>
                  <a:pt x="1069" y="1039"/>
                </a:lnTo>
                <a:lnTo>
                  <a:pt x="1069" y="1051"/>
                </a:lnTo>
                <a:lnTo>
                  <a:pt x="1069" y="1064"/>
                </a:lnTo>
                <a:lnTo>
                  <a:pt x="1056" y="1064"/>
                </a:lnTo>
                <a:lnTo>
                  <a:pt x="1044" y="1064"/>
                </a:lnTo>
                <a:lnTo>
                  <a:pt x="1031" y="1064"/>
                </a:lnTo>
                <a:lnTo>
                  <a:pt x="1018" y="1051"/>
                </a:lnTo>
                <a:lnTo>
                  <a:pt x="1018" y="1039"/>
                </a:lnTo>
                <a:lnTo>
                  <a:pt x="1006" y="1026"/>
                </a:lnTo>
                <a:lnTo>
                  <a:pt x="993" y="1013"/>
                </a:lnTo>
                <a:lnTo>
                  <a:pt x="980" y="97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0" name="Freeform 44"/>
          <p:cNvSpPr/>
          <p:nvPr/>
        </p:nvSpPr>
        <p:spPr>
          <a:xfrm>
            <a:off x="5151438" y="2203768"/>
            <a:ext cx="477837" cy="112712"/>
          </a:xfrm>
          <a:custGeom>
            <a:avLst/>
            <a:gdLst>
              <a:gd name="txL" fmla="*/ 0 w 751"/>
              <a:gd name="txT" fmla="*/ 0 h 177"/>
              <a:gd name="txR" fmla="*/ 751 w 751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177">
                <a:moveTo>
                  <a:pt x="344" y="50"/>
                </a:moveTo>
                <a:lnTo>
                  <a:pt x="394" y="38"/>
                </a:lnTo>
                <a:lnTo>
                  <a:pt x="445" y="25"/>
                </a:lnTo>
                <a:lnTo>
                  <a:pt x="483" y="12"/>
                </a:lnTo>
                <a:lnTo>
                  <a:pt x="522" y="12"/>
                </a:lnTo>
                <a:lnTo>
                  <a:pt x="560" y="0"/>
                </a:lnTo>
                <a:lnTo>
                  <a:pt x="585" y="0"/>
                </a:lnTo>
                <a:lnTo>
                  <a:pt x="598" y="0"/>
                </a:lnTo>
                <a:lnTo>
                  <a:pt x="623" y="0"/>
                </a:lnTo>
                <a:lnTo>
                  <a:pt x="636" y="0"/>
                </a:lnTo>
                <a:lnTo>
                  <a:pt x="662" y="12"/>
                </a:lnTo>
                <a:lnTo>
                  <a:pt x="687" y="25"/>
                </a:lnTo>
                <a:lnTo>
                  <a:pt x="712" y="38"/>
                </a:lnTo>
                <a:lnTo>
                  <a:pt x="725" y="63"/>
                </a:lnTo>
                <a:lnTo>
                  <a:pt x="738" y="76"/>
                </a:lnTo>
                <a:lnTo>
                  <a:pt x="751" y="88"/>
                </a:lnTo>
                <a:lnTo>
                  <a:pt x="751" y="101"/>
                </a:lnTo>
                <a:lnTo>
                  <a:pt x="751" y="114"/>
                </a:lnTo>
                <a:lnTo>
                  <a:pt x="738" y="114"/>
                </a:lnTo>
                <a:lnTo>
                  <a:pt x="725" y="126"/>
                </a:lnTo>
                <a:lnTo>
                  <a:pt x="712" y="126"/>
                </a:lnTo>
                <a:lnTo>
                  <a:pt x="687" y="126"/>
                </a:lnTo>
                <a:lnTo>
                  <a:pt x="674" y="126"/>
                </a:lnTo>
                <a:lnTo>
                  <a:pt x="636" y="126"/>
                </a:lnTo>
                <a:lnTo>
                  <a:pt x="598" y="139"/>
                </a:lnTo>
                <a:lnTo>
                  <a:pt x="560" y="139"/>
                </a:lnTo>
                <a:lnTo>
                  <a:pt x="522" y="152"/>
                </a:lnTo>
                <a:lnTo>
                  <a:pt x="471" y="152"/>
                </a:lnTo>
                <a:lnTo>
                  <a:pt x="420" y="164"/>
                </a:lnTo>
                <a:lnTo>
                  <a:pt x="356" y="164"/>
                </a:lnTo>
                <a:lnTo>
                  <a:pt x="280" y="177"/>
                </a:lnTo>
                <a:lnTo>
                  <a:pt x="242" y="177"/>
                </a:lnTo>
                <a:lnTo>
                  <a:pt x="216" y="177"/>
                </a:lnTo>
                <a:lnTo>
                  <a:pt x="178" y="177"/>
                </a:lnTo>
                <a:lnTo>
                  <a:pt x="153" y="177"/>
                </a:lnTo>
                <a:lnTo>
                  <a:pt x="140" y="177"/>
                </a:lnTo>
                <a:lnTo>
                  <a:pt x="115" y="177"/>
                </a:lnTo>
                <a:lnTo>
                  <a:pt x="102" y="177"/>
                </a:lnTo>
                <a:lnTo>
                  <a:pt x="89" y="177"/>
                </a:lnTo>
                <a:lnTo>
                  <a:pt x="64" y="177"/>
                </a:lnTo>
                <a:lnTo>
                  <a:pt x="51" y="164"/>
                </a:lnTo>
                <a:lnTo>
                  <a:pt x="25" y="152"/>
                </a:lnTo>
                <a:lnTo>
                  <a:pt x="13" y="139"/>
                </a:lnTo>
                <a:lnTo>
                  <a:pt x="0" y="126"/>
                </a:lnTo>
                <a:lnTo>
                  <a:pt x="0" y="114"/>
                </a:lnTo>
                <a:lnTo>
                  <a:pt x="13" y="114"/>
                </a:lnTo>
                <a:lnTo>
                  <a:pt x="25" y="101"/>
                </a:lnTo>
                <a:lnTo>
                  <a:pt x="38" y="101"/>
                </a:lnTo>
                <a:lnTo>
                  <a:pt x="51" y="88"/>
                </a:lnTo>
                <a:lnTo>
                  <a:pt x="76" y="88"/>
                </a:lnTo>
                <a:lnTo>
                  <a:pt x="102" y="88"/>
                </a:lnTo>
                <a:lnTo>
                  <a:pt x="127" y="76"/>
                </a:lnTo>
                <a:lnTo>
                  <a:pt x="165" y="76"/>
                </a:lnTo>
                <a:lnTo>
                  <a:pt x="204" y="63"/>
                </a:lnTo>
                <a:lnTo>
                  <a:pt x="242" y="63"/>
                </a:lnTo>
                <a:lnTo>
                  <a:pt x="293" y="50"/>
                </a:lnTo>
                <a:lnTo>
                  <a:pt x="344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1" name="Freeform 45"/>
          <p:cNvSpPr/>
          <p:nvPr/>
        </p:nvSpPr>
        <p:spPr>
          <a:xfrm>
            <a:off x="5103813" y="2460943"/>
            <a:ext cx="565150" cy="104775"/>
          </a:xfrm>
          <a:custGeom>
            <a:avLst/>
            <a:gdLst>
              <a:gd name="txL" fmla="*/ 0 w 890"/>
              <a:gd name="txT" fmla="*/ 0 h 165"/>
              <a:gd name="txR" fmla="*/ 890 w 890"/>
              <a:gd name="txB" fmla="*/ 165 h 165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90" h="165">
                <a:moveTo>
                  <a:pt x="0" y="165"/>
                </a:moveTo>
                <a:lnTo>
                  <a:pt x="0" y="64"/>
                </a:lnTo>
                <a:lnTo>
                  <a:pt x="76" y="51"/>
                </a:lnTo>
                <a:lnTo>
                  <a:pt x="140" y="51"/>
                </a:lnTo>
                <a:lnTo>
                  <a:pt x="216" y="38"/>
                </a:lnTo>
                <a:lnTo>
                  <a:pt x="280" y="38"/>
                </a:lnTo>
                <a:lnTo>
                  <a:pt x="330" y="26"/>
                </a:lnTo>
                <a:lnTo>
                  <a:pt x="394" y="26"/>
                </a:lnTo>
                <a:lnTo>
                  <a:pt x="445" y="13"/>
                </a:lnTo>
                <a:lnTo>
                  <a:pt x="483" y="13"/>
                </a:lnTo>
                <a:lnTo>
                  <a:pt x="534" y="13"/>
                </a:lnTo>
                <a:lnTo>
                  <a:pt x="572" y="0"/>
                </a:lnTo>
                <a:lnTo>
                  <a:pt x="598" y="0"/>
                </a:lnTo>
                <a:lnTo>
                  <a:pt x="623" y="0"/>
                </a:lnTo>
                <a:lnTo>
                  <a:pt x="649" y="0"/>
                </a:lnTo>
                <a:lnTo>
                  <a:pt x="674" y="0"/>
                </a:lnTo>
                <a:lnTo>
                  <a:pt x="687" y="0"/>
                </a:lnTo>
                <a:lnTo>
                  <a:pt x="699" y="0"/>
                </a:lnTo>
                <a:lnTo>
                  <a:pt x="750" y="0"/>
                </a:lnTo>
                <a:lnTo>
                  <a:pt x="788" y="0"/>
                </a:lnTo>
                <a:lnTo>
                  <a:pt x="839" y="13"/>
                </a:lnTo>
                <a:lnTo>
                  <a:pt x="890" y="26"/>
                </a:lnTo>
                <a:lnTo>
                  <a:pt x="890" y="114"/>
                </a:lnTo>
                <a:lnTo>
                  <a:pt x="852" y="114"/>
                </a:lnTo>
                <a:lnTo>
                  <a:pt x="814" y="114"/>
                </a:lnTo>
                <a:lnTo>
                  <a:pt x="763" y="114"/>
                </a:lnTo>
                <a:lnTo>
                  <a:pt x="725" y="114"/>
                </a:lnTo>
                <a:lnTo>
                  <a:pt x="674" y="114"/>
                </a:lnTo>
                <a:lnTo>
                  <a:pt x="623" y="114"/>
                </a:lnTo>
                <a:lnTo>
                  <a:pt x="572" y="127"/>
                </a:lnTo>
                <a:lnTo>
                  <a:pt x="521" y="127"/>
                </a:lnTo>
                <a:lnTo>
                  <a:pt x="458" y="127"/>
                </a:lnTo>
                <a:lnTo>
                  <a:pt x="407" y="127"/>
                </a:lnTo>
                <a:lnTo>
                  <a:pt x="343" y="140"/>
                </a:lnTo>
                <a:lnTo>
                  <a:pt x="280" y="140"/>
                </a:lnTo>
                <a:lnTo>
                  <a:pt x="140" y="152"/>
                </a:lnTo>
                <a:lnTo>
                  <a:pt x="0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5337175" y="2010093"/>
            <a:ext cx="96838" cy="982662"/>
          </a:xfrm>
          <a:custGeom>
            <a:avLst/>
            <a:gdLst>
              <a:gd name="txL" fmla="*/ 0 w 152"/>
              <a:gd name="txT" fmla="*/ 0 h 1546"/>
              <a:gd name="txR" fmla="*/ 152 w 152"/>
              <a:gd name="txB" fmla="*/ 1546 h 15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2" h="1546">
                <a:moveTo>
                  <a:pt x="114" y="1330"/>
                </a:moveTo>
                <a:lnTo>
                  <a:pt x="101" y="1381"/>
                </a:lnTo>
                <a:lnTo>
                  <a:pt x="101" y="1431"/>
                </a:lnTo>
                <a:lnTo>
                  <a:pt x="101" y="1469"/>
                </a:lnTo>
                <a:lnTo>
                  <a:pt x="89" y="1495"/>
                </a:lnTo>
                <a:lnTo>
                  <a:pt x="89" y="1520"/>
                </a:lnTo>
                <a:lnTo>
                  <a:pt x="76" y="1533"/>
                </a:lnTo>
                <a:lnTo>
                  <a:pt x="76" y="1546"/>
                </a:lnTo>
                <a:lnTo>
                  <a:pt x="63" y="1546"/>
                </a:lnTo>
                <a:lnTo>
                  <a:pt x="51" y="1533"/>
                </a:lnTo>
                <a:lnTo>
                  <a:pt x="51" y="1520"/>
                </a:lnTo>
                <a:lnTo>
                  <a:pt x="38" y="1507"/>
                </a:lnTo>
                <a:lnTo>
                  <a:pt x="38" y="1482"/>
                </a:lnTo>
                <a:lnTo>
                  <a:pt x="25" y="1457"/>
                </a:lnTo>
                <a:lnTo>
                  <a:pt x="25" y="1419"/>
                </a:lnTo>
                <a:lnTo>
                  <a:pt x="25" y="1381"/>
                </a:lnTo>
                <a:lnTo>
                  <a:pt x="25" y="1355"/>
                </a:lnTo>
                <a:lnTo>
                  <a:pt x="12" y="1317"/>
                </a:lnTo>
                <a:lnTo>
                  <a:pt x="12" y="1279"/>
                </a:lnTo>
                <a:lnTo>
                  <a:pt x="12" y="1229"/>
                </a:lnTo>
                <a:lnTo>
                  <a:pt x="12" y="1178"/>
                </a:lnTo>
                <a:lnTo>
                  <a:pt x="12" y="1115"/>
                </a:lnTo>
                <a:lnTo>
                  <a:pt x="12" y="1039"/>
                </a:lnTo>
                <a:lnTo>
                  <a:pt x="12" y="963"/>
                </a:lnTo>
                <a:lnTo>
                  <a:pt x="0" y="874"/>
                </a:lnTo>
                <a:lnTo>
                  <a:pt x="0" y="773"/>
                </a:lnTo>
                <a:lnTo>
                  <a:pt x="0" y="671"/>
                </a:lnTo>
                <a:lnTo>
                  <a:pt x="0" y="557"/>
                </a:lnTo>
                <a:lnTo>
                  <a:pt x="0" y="443"/>
                </a:lnTo>
                <a:lnTo>
                  <a:pt x="0" y="316"/>
                </a:lnTo>
                <a:lnTo>
                  <a:pt x="0" y="177"/>
                </a:lnTo>
                <a:lnTo>
                  <a:pt x="0" y="25"/>
                </a:lnTo>
                <a:lnTo>
                  <a:pt x="152" y="0"/>
                </a:lnTo>
                <a:lnTo>
                  <a:pt x="152" y="177"/>
                </a:lnTo>
                <a:lnTo>
                  <a:pt x="140" y="367"/>
                </a:lnTo>
                <a:lnTo>
                  <a:pt x="140" y="544"/>
                </a:lnTo>
                <a:lnTo>
                  <a:pt x="140" y="735"/>
                </a:lnTo>
                <a:lnTo>
                  <a:pt x="140" y="823"/>
                </a:lnTo>
                <a:lnTo>
                  <a:pt x="127" y="912"/>
                </a:lnTo>
                <a:lnTo>
                  <a:pt x="127" y="1001"/>
                </a:lnTo>
                <a:lnTo>
                  <a:pt x="127" y="1077"/>
                </a:lnTo>
                <a:lnTo>
                  <a:pt x="127" y="1140"/>
                </a:lnTo>
                <a:lnTo>
                  <a:pt x="114" y="1216"/>
                </a:lnTo>
                <a:lnTo>
                  <a:pt x="114" y="1279"/>
                </a:lnTo>
                <a:lnTo>
                  <a:pt x="114" y="1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4683125" y="1744980"/>
            <a:ext cx="1308100" cy="1376363"/>
          </a:xfrm>
          <a:custGeom>
            <a:avLst/>
            <a:gdLst>
              <a:gd name="txL" fmla="*/ 0 w 2061"/>
              <a:gd name="txT" fmla="*/ 0 h 2167"/>
              <a:gd name="txR" fmla="*/ 2061 w 2061"/>
              <a:gd name="txB" fmla="*/ 2167 h 2167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61" h="2167">
                <a:moveTo>
                  <a:pt x="127" y="2167"/>
                </a:moveTo>
                <a:lnTo>
                  <a:pt x="115" y="2155"/>
                </a:lnTo>
                <a:lnTo>
                  <a:pt x="102" y="2142"/>
                </a:lnTo>
                <a:lnTo>
                  <a:pt x="76" y="2129"/>
                </a:lnTo>
                <a:lnTo>
                  <a:pt x="51" y="2104"/>
                </a:lnTo>
                <a:lnTo>
                  <a:pt x="26" y="2079"/>
                </a:lnTo>
                <a:lnTo>
                  <a:pt x="13" y="2041"/>
                </a:lnTo>
                <a:lnTo>
                  <a:pt x="0" y="2028"/>
                </a:lnTo>
                <a:lnTo>
                  <a:pt x="0" y="2015"/>
                </a:lnTo>
                <a:lnTo>
                  <a:pt x="0" y="2003"/>
                </a:lnTo>
                <a:lnTo>
                  <a:pt x="13" y="1990"/>
                </a:lnTo>
                <a:lnTo>
                  <a:pt x="26" y="1965"/>
                </a:lnTo>
                <a:lnTo>
                  <a:pt x="38" y="1939"/>
                </a:lnTo>
                <a:lnTo>
                  <a:pt x="51" y="1926"/>
                </a:lnTo>
                <a:lnTo>
                  <a:pt x="64" y="1914"/>
                </a:lnTo>
                <a:lnTo>
                  <a:pt x="64" y="1876"/>
                </a:lnTo>
                <a:lnTo>
                  <a:pt x="76" y="1850"/>
                </a:lnTo>
                <a:lnTo>
                  <a:pt x="76" y="1812"/>
                </a:lnTo>
                <a:lnTo>
                  <a:pt x="89" y="1762"/>
                </a:lnTo>
                <a:lnTo>
                  <a:pt x="89" y="1711"/>
                </a:lnTo>
                <a:lnTo>
                  <a:pt x="102" y="1660"/>
                </a:lnTo>
                <a:lnTo>
                  <a:pt x="102" y="1534"/>
                </a:lnTo>
                <a:lnTo>
                  <a:pt x="115" y="1407"/>
                </a:lnTo>
                <a:lnTo>
                  <a:pt x="115" y="1280"/>
                </a:lnTo>
                <a:lnTo>
                  <a:pt x="127" y="1154"/>
                </a:lnTo>
                <a:lnTo>
                  <a:pt x="127" y="1090"/>
                </a:lnTo>
                <a:lnTo>
                  <a:pt x="127" y="1027"/>
                </a:lnTo>
                <a:lnTo>
                  <a:pt x="127" y="951"/>
                </a:lnTo>
                <a:lnTo>
                  <a:pt x="127" y="875"/>
                </a:lnTo>
                <a:lnTo>
                  <a:pt x="127" y="799"/>
                </a:lnTo>
                <a:lnTo>
                  <a:pt x="127" y="710"/>
                </a:lnTo>
                <a:lnTo>
                  <a:pt x="127" y="634"/>
                </a:lnTo>
                <a:lnTo>
                  <a:pt x="127" y="545"/>
                </a:lnTo>
                <a:lnTo>
                  <a:pt x="115" y="457"/>
                </a:lnTo>
                <a:lnTo>
                  <a:pt x="115" y="381"/>
                </a:lnTo>
                <a:lnTo>
                  <a:pt x="115" y="305"/>
                </a:lnTo>
                <a:lnTo>
                  <a:pt x="102" y="241"/>
                </a:lnTo>
                <a:lnTo>
                  <a:pt x="102" y="191"/>
                </a:lnTo>
                <a:lnTo>
                  <a:pt x="102" y="140"/>
                </a:lnTo>
                <a:lnTo>
                  <a:pt x="89" y="127"/>
                </a:lnTo>
                <a:lnTo>
                  <a:pt x="89" y="115"/>
                </a:lnTo>
                <a:lnTo>
                  <a:pt x="89" y="102"/>
                </a:lnTo>
                <a:lnTo>
                  <a:pt x="89" y="89"/>
                </a:lnTo>
                <a:lnTo>
                  <a:pt x="76" y="64"/>
                </a:lnTo>
                <a:lnTo>
                  <a:pt x="76" y="51"/>
                </a:lnTo>
                <a:lnTo>
                  <a:pt x="76" y="38"/>
                </a:lnTo>
                <a:lnTo>
                  <a:pt x="76" y="26"/>
                </a:lnTo>
                <a:lnTo>
                  <a:pt x="76" y="13"/>
                </a:lnTo>
                <a:lnTo>
                  <a:pt x="76" y="0"/>
                </a:lnTo>
                <a:lnTo>
                  <a:pt x="89" y="0"/>
                </a:lnTo>
                <a:lnTo>
                  <a:pt x="102" y="13"/>
                </a:lnTo>
                <a:lnTo>
                  <a:pt x="127" y="13"/>
                </a:lnTo>
                <a:lnTo>
                  <a:pt x="153" y="13"/>
                </a:lnTo>
                <a:lnTo>
                  <a:pt x="178" y="26"/>
                </a:lnTo>
                <a:lnTo>
                  <a:pt x="204" y="38"/>
                </a:lnTo>
                <a:lnTo>
                  <a:pt x="242" y="51"/>
                </a:lnTo>
                <a:lnTo>
                  <a:pt x="293" y="64"/>
                </a:lnTo>
                <a:lnTo>
                  <a:pt x="293" y="178"/>
                </a:lnTo>
                <a:lnTo>
                  <a:pt x="280" y="292"/>
                </a:lnTo>
                <a:lnTo>
                  <a:pt x="280" y="393"/>
                </a:lnTo>
                <a:lnTo>
                  <a:pt x="280" y="495"/>
                </a:lnTo>
                <a:lnTo>
                  <a:pt x="280" y="596"/>
                </a:lnTo>
                <a:lnTo>
                  <a:pt x="267" y="697"/>
                </a:lnTo>
                <a:lnTo>
                  <a:pt x="267" y="786"/>
                </a:lnTo>
                <a:lnTo>
                  <a:pt x="267" y="875"/>
                </a:lnTo>
                <a:lnTo>
                  <a:pt x="267" y="963"/>
                </a:lnTo>
                <a:lnTo>
                  <a:pt x="267" y="1052"/>
                </a:lnTo>
                <a:lnTo>
                  <a:pt x="255" y="1128"/>
                </a:lnTo>
                <a:lnTo>
                  <a:pt x="255" y="1204"/>
                </a:lnTo>
                <a:lnTo>
                  <a:pt x="255" y="1268"/>
                </a:lnTo>
                <a:lnTo>
                  <a:pt x="255" y="1344"/>
                </a:lnTo>
                <a:lnTo>
                  <a:pt x="255" y="1407"/>
                </a:lnTo>
                <a:lnTo>
                  <a:pt x="255" y="1470"/>
                </a:lnTo>
                <a:lnTo>
                  <a:pt x="255" y="1521"/>
                </a:lnTo>
                <a:lnTo>
                  <a:pt x="242" y="1572"/>
                </a:lnTo>
                <a:lnTo>
                  <a:pt x="242" y="1622"/>
                </a:lnTo>
                <a:lnTo>
                  <a:pt x="242" y="1673"/>
                </a:lnTo>
                <a:lnTo>
                  <a:pt x="242" y="1711"/>
                </a:lnTo>
                <a:lnTo>
                  <a:pt x="242" y="1749"/>
                </a:lnTo>
                <a:lnTo>
                  <a:pt x="242" y="1787"/>
                </a:lnTo>
                <a:lnTo>
                  <a:pt x="242" y="1825"/>
                </a:lnTo>
                <a:lnTo>
                  <a:pt x="242" y="1850"/>
                </a:lnTo>
                <a:lnTo>
                  <a:pt x="242" y="1876"/>
                </a:lnTo>
                <a:lnTo>
                  <a:pt x="242" y="1888"/>
                </a:lnTo>
                <a:lnTo>
                  <a:pt x="242" y="1914"/>
                </a:lnTo>
                <a:lnTo>
                  <a:pt x="242" y="1926"/>
                </a:lnTo>
                <a:lnTo>
                  <a:pt x="242" y="1939"/>
                </a:lnTo>
                <a:lnTo>
                  <a:pt x="255" y="1952"/>
                </a:lnTo>
                <a:lnTo>
                  <a:pt x="267" y="1952"/>
                </a:lnTo>
                <a:lnTo>
                  <a:pt x="280" y="1952"/>
                </a:lnTo>
                <a:lnTo>
                  <a:pt x="293" y="1952"/>
                </a:lnTo>
                <a:lnTo>
                  <a:pt x="318" y="1952"/>
                </a:lnTo>
                <a:lnTo>
                  <a:pt x="331" y="1939"/>
                </a:lnTo>
                <a:lnTo>
                  <a:pt x="356" y="1939"/>
                </a:lnTo>
                <a:lnTo>
                  <a:pt x="382" y="1939"/>
                </a:lnTo>
                <a:lnTo>
                  <a:pt x="407" y="1939"/>
                </a:lnTo>
                <a:lnTo>
                  <a:pt x="433" y="1939"/>
                </a:lnTo>
                <a:lnTo>
                  <a:pt x="471" y="1926"/>
                </a:lnTo>
                <a:lnTo>
                  <a:pt x="509" y="1926"/>
                </a:lnTo>
                <a:lnTo>
                  <a:pt x="547" y="1926"/>
                </a:lnTo>
                <a:lnTo>
                  <a:pt x="585" y="1926"/>
                </a:lnTo>
                <a:lnTo>
                  <a:pt x="623" y="1914"/>
                </a:lnTo>
                <a:lnTo>
                  <a:pt x="687" y="1914"/>
                </a:lnTo>
                <a:lnTo>
                  <a:pt x="751" y="1914"/>
                </a:lnTo>
                <a:lnTo>
                  <a:pt x="814" y="1901"/>
                </a:lnTo>
                <a:lnTo>
                  <a:pt x="903" y="1901"/>
                </a:lnTo>
                <a:lnTo>
                  <a:pt x="942" y="1901"/>
                </a:lnTo>
                <a:lnTo>
                  <a:pt x="992" y="1888"/>
                </a:lnTo>
                <a:lnTo>
                  <a:pt x="1043" y="1888"/>
                </a:lnTo>
                <a:lnTo>
                  <a:pt x="1094" y="1888"/>
                </a:lnTo>
                <a:lnTo>
                  <a:pt x="1145" y="1876"/>
                </a:lnTo>
                <a:lnTo>
                  <a:pt x="1196" y="1876"/>
                </a:lnTo>
                <a:lnTo>
                  <a:pt x="1260" y="1876"/>
                </a:lnTo>
                <a:lnTo>
                  <a:pt x="1311" y="1863"/>
                </a:lnTo>
                <a:lnTo>
                  <a:pt x="1361" y="1863"/>
                </a:lnTo>
                <a:lnTo>
                  <a:pt x="1400" y="1863"/>
                </a:lnTo>
                <a:lnTo>
                  <a:pt x="1450" y="1863"/>
                </a:lnTo>
                <a:lnTo>
                  <a:pt x="1489" y="1850"/>
                </a:lnTo>
                <a:lnTo>
                  <a:pt x="1527" y="1850"/>
                </a:lnTo>
                <a:lnTo>
                  <a:pt x="1565" y="1850"/>
                </a:lnTo>
                <a:lnTo>
                  <a:pt x="1590" y="1850"/>
                </a:lnTo>
                <a:lnTo>
                  <a:pt x="1616" y="1850"/>
                </a:lnTo>
                <a:lnTo>
                  <a:pt x="1654" y="1850"/>
                </a:lnTo>
                <a:lnTo>
                  <a:pt x="1667" y="1838"/>
                </a:lnTo>
                <a:lnTo>
                  <a:pt x="1692" y="1838"/>
                </a:lnTo>
                <a:lnTo>
                  <a:pt x="1705" y="1838"/>
                </a:lnTo>
                <a:lnTo>
                  <a:pt x="1730" y="1838"/>
                </a:lnTo>
                <a:lnTo>
                  <a:pt x="1743" y="1838"/>
                </a:lnTo>
                <a:lnTo>
                  <a:pt x="1781" y="1850"/>
                </a:lnTo>
                <a:lnTo>
                  <a:pt x="1819" y="1850"/>
                </a:lnTo>
                <a:lnTo>
                  <a:pt x="1858" y="1863"/>
                </a:lnTo>
                <a:lnTo>
                  <a:pt x="1908" y="1876"/>
                </a:lnTo>
                <a:lnTo>
                  <a:pt x="1934" y="1888"/>
                </a:lnTo>
                <a:lnTo>
                  <a:pt x="1959" y="1914"/>
                </a:lnTo>
                <a:lnTo>
                  <a:pt x="1998" y="1926"/>
                </a:lnTo>
                <a:lnTo>
                  <a:pt x="2023" y="1952"/>
                </a:lnTo>
                <a:lnTo>
                  <a:pt x="2036" y="1977"/>
                </a:lnTo>
                <a:lnTo>
                  <a:pt x="2048" y="2003"/>
                </a:lnTo>
                <a:lnTo>
                  <a:pt x="2061" y="2028"/>
                </a:lnTo>
                <a:lnTo>
                  <a:pt x="2061" y="2041"/>
                </a:lnTo>
                <a:lnTo>
                  <a:pt x="2048" y="2041"/>
                </a:lnTo>
                <a:lnTo>
                  <a:pt x="2036" y="2053"/>
                </a:lnTo>
                <a:lnTo>
                  <a:pt x="2010" y="2053"/>
                </a:lnTo>
                <a:lnTo>
                  <a:pt x="1985" y="2053"/>
                </a:lnTo>
                <a:lnTo>
                  <a:pt x="1959" y="2053"/>
                </a:lnTo>
                <a:lnTo>
                  <a:pt x="1947" y="2053"/>
                </a:lnTo>
                <a:lnTo>
                  <a:pt x="1921" y="2053"/>
                </a:lnTo>
                <a:lnTo>
                  <a:pt x="1883" y="2053"/>
                </a:lnTo>
                <a:lnTo>
                  <a:pt x="1845" y="2041"/>
                </a:lnTo>
                <a:lnTo>
                  <a:pt x="1807" y="2041"/>
                </a:lnTo>
                <a:lnTo>
                  <a:pt x="1769" y="2028"/>
                </a:lnTo>
                <a:lnTo>
                  <a:pt x="1730" y="2028"/>
                </a:lnTo>
                <a:lnTo>
                  <a:pt x="1629" y="2015"/>
                </a:lnTo>
                <a:lnTo>
                  <a:pt x="1540" y="2003"/>
                </a:lnTo>
                <a:lnTo>
                  <a:pt x="1450" y="2003"/>
                </a:lnTo>
                <a:lnTo>
                  <a:pt x="1374" y="2003"/>
                </a:lnTo>
                <a:lnTo>
                  <a:pt x="1361" y="2003"/>
                </a:lnTo>
                <a:lnTo>
                  <a:pt x="1336" y="2003"/>
                </a:lnTo>
                <a:lnTo>
                  <a:pt x="1311" y="2003"/>
                </a:lnTo>
                <a:lnTo>
                  <a:pt x="1285" y="2003"/>
                </a:lnTo>
                <a:lnTo>
                  <a:pt x="1260" y="2003"/>
                </a:lnTo>
                <a:lnTo>
                  <a:pt x="1221" y="2003"/>
                </a:lnTo>
                <a:lnTo>
                  <a:pt x="1158" y="2003"/>
                </a:lnTo>
                <a:lnTo>
                  <a:pt x="1069" y="2015"/>
                </a:lnTo>
                <a:lnTo>
                  <a:pt x="980" y="2015"/>
                </a:lnTo>
                <a:lnTo>
                  <a:pt x="891" y="2015"/>
                </a:lnTo>
                <a:lnTo>
                  <a:pt x="789" y="2028"/>
                </a:lnTo>
                <a:lnTo>
                  <a:pt x="725" y="2028"/>
                </a:lnTo>
                <a:lnTo>
                  <a:pt x="674" y="2028"/>
                </a:lnTo>
                <a:lnTo>
                  <a:pt x="623" y="2041"/>
                </a:lnTo>
                <a:lnTo>
                  <a:pt x="585" y="2041"/>
                </a:lnTo>
                <a:lnTo>
                  <a:pt x="534" y="2053"/>
                </a:lnTo>
                <a:lnTo>
                  <a:pt x="496" y="2053"/>
                </a:lnTo>
                <a:lnTo>
                  <a:pt x="458" y="2066"/>
                </a:lnTo>
                <a:lnTo>
                  <a:pt x="433" y="2066"/>
                </a:lnTo>
                <a:lnTo>
                  <a:pt x="394" y="2066"/>
                </a:lnTo>
                <a:lnTo>
                  <a:pt x="369" y="2079"/>
                </a:lnTo>
                <a:lnTo>
                  <a:pt x="344" y="2079"/>
                </a:lnTo>
                <a:lnTo>
                  <a:pt x="318" y="2091"/>
                </a:lnTo>
                <a:lnTo>
                  <a:pt x="305" y="2091"/>
                </a:lnTo>
                <a:lnTo>
                  <a:pt x="280" y="2104"/>
                </a:lnTo>
                <a:lnTo>
                  <a:pt x="267" y="2104"/>
                </a:lnTo>
                <a:lnTo>
                  <a:pt x="255" y="2117"/>
                </a:lnTo>
                <a:lnTo>
                  <a:pt x="216" y="2142"/>
                </a:lnTo>
                <a:lnTo>
                  <a:pt x="178" y="2155"/>
                </a:lnTo>
                <a:lnTo>
                  <a:pt x="153" y="2155"/>
                </a:lnTo>
                <a:lnTo>
                  <a:pt x="127" y="21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3" name="矩形 4"/>
          <p:cNvSpPr/>
          <p:nvPr/>
        </p:nvSpPr>
        <p:spPr>
          <a:xfrm>
            <a:off x="796290" y="164973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匣</a:t>
            </a:r>
          </a:p>
        </p:txBody>
      </p:sp>
      <p:sp>
        <p:nvSpPr>
          <p:cNvPr id="15" name="矩形 14"/>
          <p:cNvSpPr/>
          <p:nvPr/>
        </p:nvSpPr>
        <p:spPr>
          <a:xfrm>
            <a:off x="907674" y="872950"/>
            <a:ext cx="12852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xiá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963" y="312578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半包围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63" y="3957638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匣子   纵虎出匣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963" y="35417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X 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匚</a:t>
            </a:r>
          </a:p>
        </p:txBody>
      </p:sp>
      <p:pic>
        <p:nvPicPr>
          <p:cNvPr id="24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023" y="2397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线形标注 2 1"/>
          <p:cNvSpPr/>
          <p:nvPr/>
        </p:nvSpPr>
        <p:spPr>
          <a:xfrm>
            <a:off x="2279650" y="2099310"/>
            <a:ext cx="1652270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81045"/>
              <a:gd name="adj6" fmla="val 1482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外框方正、右边不封闭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131685" y="1533525"/>
            <a:ext cx="1418590" cy="108013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8823"/>
              <a:gd name="adj6" fmla="val -718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里边甲字的日要扁、中竖稍短。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2960688"/>
            <a:ext cx="1800225" cy="1241425"/>
            <a:chOff x="6397625" y="2122488"/>
            <a:chExt cx="1800225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6"/>
                <a:gd name="adj2" fmla="val -6076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2873" y="2132810"/>
              <a:ext cx="161036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易错提示：先写横，再写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甲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，最后是竖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折哟！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2" grpId="0" bldLvl="0" animBg="1"/>
      <p:bldP spid="2" grpId="1" animBg="1"/>
      <p:bldP spid="54" grpId="0" bldLvl="0" animBg="1"/>
      <p:bldP spid="5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0338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0" name="Freeform 46"/>
          <p:cNvSpPr/>
          <p:nvPr/>
        </p:nvSpPr>
        <p:spPr>
          <a:xfrm>
            <a:off x="5613083" y="1503680"/>
            <a:ext cx="169862" cy="684213"/>
          </a:xfrm>
          <a:custGeom>
            <a:avLst/>
            <a:gdLst>
              <a:gd name="txL" fmla="*/ 0 w 267"/>
              <a:gd name="txT" fmla="*/ 0 h 1077"/>
              <a:gd name="txR" fmla="*/ 267 w 267"/>
              <a:gd name="txB" fmla="*/ 1077 h 1077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67" h="1077">
                <a:moveTo>
                  <a:pt x="0" y="0"/>
                </a:moveTo>
                <a:lnTo>
                  <a:pt x="13" y="0"/>
                </a:ln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40" y="25"/>
                </a:lnTo>
                <a:lnTo>
                  <a:pt x="178" y="38"/>
                </a:lnTo>
                <a:lnTo>
                  <a:pt x="204" y="50"/>
                </a:lnTo>
                <a:lnTo>
                  <a:pt x="229" y="63"/>
                </a:lnTo>
                <a:lnTo>
                  <a:pt x="255" y="76"/>
                </a:lnTo>
                <a:lnTo>
                  <a:pt x="267" y="88"/>
                </a:lnTo>
                <a:lnTo>
                  <a:pt x="267" y="114"/>
                </a:lnTo>
                <a:lnTo>
                  <a:pt x="267" y="139"/>
                </a:lnTo>
                <a:lnTo>
                  <a:pt x="267" y="152"/>
                </a:lnTo>
                <a:lnTo>
                  <a:pt x="255" y="164"/>
                </a:lnTo>
                <a:lnTo>
                  <a:pt x="255" y="177"/>
                </a:lnTo>
                <a:lnTo>
                  <a:pt x="242" y="190"/>
                </a:lnTo>
                <a:lnTo>
                  <a:pt x="242" y="202"/>
                </a:lnTo>
                <a:lnTo>
                  <a:pt x="242" y="240"/>
                </a:lnTo>
                <a:lnTo>
                  <a:pt x="229" y="266"/>
                </a:lnTo>
                <a:lnTo>
                  <a:pt x="229" y="316"/>
                </a:lnTo>
                <a:lnTo>
                  <a:pt x="229" y="367"/>
                </a:lnTo>
                <a:lnTo>
                  <a:pt x="216" y="430"/>
                </a:lnTo>
                <a:lnTo>
                  <a:pt x="216" y="494"/>
                </a:lnTo>
                <a:lnTo>
                  <a:pt x="216" y="633"/>
                </a:lnTo>
                <a:lnTo>
                  <a:pt x="204" y="785"/>
                </a:lnTo>
                <a:lnTo>
                  <a:pt x="204" y="925"/>
                </a:lnTo>
                <a:lnTo>
                  <a:pt x="191" y="1064"/>
                </a:lnTo>
                <a:lnTo>
                  <a:pt x="76" y="1077"/>
                </a:lnTo>
                <a:lnTo>
                  <a:pt x="76" y="963"/>
                </a:lnTo>
                <a:lnTo>
                  <a:pt x="76" y="849"/>
                </a:lnTo>
                <a:lnTo>
                  <a:pt x="76" y="747"/>
                </a:lnTo>
                <a:lnTo>
                  <a:pt x="76" y="659"/>
                </a:lnTo>
                <a:lnTo>
                  <a:pt x="76" y="570"/>
                </a:lnTo>
                <a:lnTo>
                  <a:pt x="64" y="481"/>
                </a:lnTo>
                <a:lnTo>
                  <a:pt x="64" y="418"/>
                </a:lnTo>
                <a:lnTo>
                  <a:pt x="64" y="342"/>
                </a:lnTo>
                <a:lnTo>
                  <a:pt x="64" y="291"/>
                </a:lnTo>
                <a:lnTo>
                  <a:pt x="51" y="240"/>
                </a:lnTo>
                <a:lnTo>
                  <a:pt x="51" y="190"/>
                </a:lnTo>
                <a:lnTo>
                  <a:pt x="51" y="152"/>
                </a:lnTo>
                <a:lnTo>
                  <a:pt x="38" y="126"/>
                </a:lnTo>
                <a:lnTo>
                  <a:pt x="38" y="101"/>
                </a:lnTo>
                <a:lnTo>
                  <a:pt x="38" y="88"/>
                </a:lnTo>
                <a:lnTo>
                  <a:pt x="26" y="76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1" name="Freeform 47"/>
          <p:cNvSpPr/>
          <p:nvPr/>
        </p:nvSpPr>
        <p:spPr>
          <a:xfrm>
            <a:off x="5814695" y="1664018"/>
            <a:ext cx="388938" cy="330200"/>
          </a:xfrm>
          <a:custGeom>
            <a:avLst/>
            <a:gdLst>
              <a:gd name="txL" fmla="*/ 0 w 611"/>
              <a:gd name="txT" fmla="*/ 0 h 520"/>
              <a:gd name="txR" fmla="*/ 611 w 611"/>
              <a:gd name="txB" fmla="*/ 520 h 52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11" h="520">
                <a:moveTo>
                  <a:pt x="0" y="520"/>
                </a:moveTo>
                <a:lnTo>
                  <a:pt x="0" y="507"/>
                </a:lnTo>
                <a:lnTo>
                  <a:pt x="13" y="494"/>
                </a:lnTo>
                <a:lnTo>
                  <a:pt x="26" y="469"/>
                </a:lnTo>
                <a:lnTo>
                  <a:pt x="38" y="456"/>
                </a:lnTo>
                <a:lnTo>
                  <a:pt x="64" y="431"/>
                </a:lnTo>
                <a:lnTo>
                  <a:pt x="89" y="406"/>
                </a:lnTo>
                <a:lnTo>
                  <a:pt x="127" y="380"/>
                </a:lnTo>
                <a:lnTo>
                  <a:pt x="153" y="355"/>
                </a:lnTo>
                <a:lnTo>
                  <a:pt x="178" y="317"/>
                </a:lnTo>
                <a:lnTo>
                  <a:pt x="229" y="279"/>
                </a:lnTo>
                <a:lnTo>
                  <a:pt x="280" y="228"/>
                </a:lnTo>
                <a:lnTo>
                  <a:pt x="318" y="190"/>
                </a:lnTo>
                <a:lnTo>
                  <a:pt x="331" y="165"/>
                </a:lnTo>
                <a:lnTo>
                  <a:pt x="344" y="139"/>
                </a:lnTo>
                <a:lnTo>
                  <a:pt x="356" y="127"/>
                </a:lnTo>
                <a:lnTo>
                  <a:pt x="356" y="114"/>
                </a:lnTo>
                <a:lnTo>
                  <a:pt x="356" y="101"/>
                </a:lnTo>
                <a:lnTo>
                  <a:pt x="356" y="89"/>
                </a:lnTo>
                <a:lnTo>
                  <a:pt x="356" y="76"/>
                </a:lnTo>
                <a:lnTo>
                  <a:pt x="356" y="63"/>
                </a:lnTo>
                <a:lnTo>
                  <a:pt x="356" y="38"/>
                </a:lnTo>
                <a:lnTo>
                  <a:pt x="356" y="25"/>
                </a:lnTo>
                <a:lnTo>
                  <a:pt x="356" y="13"/>
                </a:lnTo>
                <a:lnTo>
                  <a:pt x="369" y="13"/>
                </a:lnTo>
                <a:lnTo>
                  <a:pt x="382" y="0"/>
                </a:lnTo>
                <a:lnTo>
                  <a:pt x="395" y="13"/>
                </a:lnTo>
                <a:lnTo>
                  <a:pt x="420" y="13"/>
                </a:lnTo>
                <a:lnTo>
                  <a:pt x="445" y="25"/>
                </a:lnTo>
                <a:lnTo>
                  <a:pt x="471" y="38"/>
                </a:lnTo>
                <a:lnTo>
                  <a:pt x="496" y="63"/>
                </a:lnTo>
                <a:lnTo>
                  <a:pt x="534" y="76"/>
                </a:lnTo>
                <a:lnTo>
                  <a:pt x="573" y="114"/>
                </a:lnTo>
                <a:lnTo>
                  <a:pt x="585" y="127"/>
                </a:lnTo>
                <a:lnTo>
                  <a:pt x="598" y="152"/>
                </a:lnTo>
                <a:lnTo>
                  <a:pt x="611" y="177"/>
                </a:lnTo>
                <a:lnTo>
                  <a:pt x="598" y="177"/>
                </a:lnTo>
                <a:lnTo>
                  <a:pt x="598" y="190"/>
                </a:lnTo>
                <a:lnTo>
                  <a:pt x="585" y="203"/>
                </a:lnTo>
                <a:lnTo>
                  <a:pt x="573" y="216"/>
                </a:lnTo>
                <a:lnTo>
                  <a:pt x="560" y="228"/>
                </a:lnTo>
                <a:lnTo>
                  <a:pt x="534" y="241"/>
                </a:lnTo>
                <a:lnTo>
                  <a:pt x="484" y="266"/>
                </a:lnTo>
                <a:lnTo>
                  <a:pt x="445" y="304"/>
                </a:lnTo>
                <a:lnTo>
                  <a:pt x="382" y="330"/>
                </a:lnTo>
                <a:lnTo>
                  <a:pt x="318" y="368"/>
                </a:lnTo>
                <a:lnTo>
                  <a:pt x="280" y="380"/>
                </a:lnTo>
                <a:lnTo>
                  <a:pt x="242" y="406"/>
                </a:lnTo>
                <a:lnTo>
                  <a:pt x="216" y="418"/>
                </a:lnTo>
                <a:lnTo>
                  <a:pt x="178" y="431"/>
                </a:lnTo>
                <a:lnTo>
                  <a:pt x="127" y="469"/>
                </a:lnTo>
                <a:lnTo>
                  <a:pt x="89" y="482"/>
                </a:lnTo>
                <a:lnTo>
                  <a:pt x="51" y="507"/>
                </a:lnTo>
                <a:lnTo>
                  <a:pt x="26" y="507"/>
                </a:lnTo>
                <a:lnTo>
                  <a:pt x="13" y="520"/>
                </a:lnTo>
                <a:lnTo>
                  <a:pt x="0" y="5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2" name="Freeform 48"/>
          <p:cNvSpPr/>
          <p:nvPr/>
        </p:nvSpPr>
        <p:spPr>
          <a:xfrm>
            <a:off x="5306695" y="1841818"/>
            <a:ext cx="201613" cy="209550"/>
          </a:xfrm>
          <a:custGeom>
            <a:avLst/>
            <a:gdLst>
              <a:gd name="txL" fmla="*/ 0 w 318"/>
              <a:gd name="txT" fmla="*/ 0 h 329"/>
              <a:gd name="txR" fmla="*/ 318 w 318"/>
              <a:gd name="txB" fmla="*/ 329 h 3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329">
                <a:moveTo>
                  <a:pt x="292" y="304"/>
                </a:moveTo>
                <a:lnTo>
                  <a:pt x="280" y="317"/>
                </a:lnTo>
                <a:lnTo>
                  <a:pt x="267" y="329"/>
                </a:lnTo>
                <a:lnTo>
                  <a:pt x="254" y="329"/>
                </a:lnTo>
                <a:lnTo>
                  <a:pt x="241" y="329"/>
                </a:lnTo>
                <a:lnTo>
                  <a:pt x="229" y="317"/>
                </a:lnTo>
                <a:lnTo>
                  <a:pt x="216" y="304"/>
                </a:lnTo>
                <a:lnTo>
                  <a:pt x="203" y="291"/>
                </a:lnTo>
                <a:lnTo>
                  <a:pt x="178" y="266"/>
                </a:lnTo>
                <a:lnTo>
                  <a:pt x="165" y="241"/>
                </a:lnTo>
                <a:lnTo>
                  <a:pt x="140" y="215"/>
                </a:lnTo>
                <a:lnTo>
                  <a:pt x="114" y="177"/>
                </a:lnTo>
                <a:lnTo>
                  <a:pt x="89" y="139"/>
                </a:lnTo>
                <a:lnTo>
                  <a:pt x="63" y="114"/>
                </a:lnTo>
                <a:lnTo>
                  <a:pt x="51" y="89"/>
                </a:lnTo>
                <a:lnTo>
                  <a:pt x="38" y="63"/>
                </a:lnTo>
                <a:lnTo>
                  <a:pt x="25" y="38"/>
                </a:lnTo>
                <a:lnTo>
                  <a:pt x="12" y="25"/>
                </a:lnTo>
                <a:lnTo>
                  <a:pt x="12" y="13"/>
                </a:ln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89" y="0"/>
                </a:lnTo>
                <a:lnTo>
                  <a:pt x="127" y="13"/>
                </a:lnTo>
                <a:lnTo>
                  <a:pt x="165" y="25"/>
                </a:lnTo>
                <a:lnTo>
                  <a:pt x="203" y="38"/>
                </a:lnTo>
                <a:lnTo>
                  <a:pt x="241" y="63"/>
                </a:lnTo>
                <a:lnTo>
                  <a:pt x="267" y="89"/>
                </a:lnTo>
                <a:lnTo>
                  <a:pt x="292" y="127"/>
                </a:lnTo>
                <a:lnTo>
                  <a:pt x="305" y="165"/>
                </a:lnTo>
                <a:lnTo>
                  <a:pt x="318" y="203"/>
                </a:lnTo>
                <a:lnTo>
                  <a:pt x="318" y="241"/>
                </a:lnTo>
                <a:lnTo>
                  <a:pt x="318" y="266"/>
                </a:lnTo>
                <a:lnTo>
                  <a:pt x="305" y="291"/>
                </a:lnTo>
                <a:lnTo>
                  <a:pt x="292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3" name="Freeform 49"/>
          <p:cNvSpPr/>
          <p:nvPr/>
        </p:nvSpPr>
        <p:spPr>
          <a:xfrm>
            <a:off x="5395595" y="2156143"/>
            <a:ext cx="128588" cy="1004887"/>
          </a:xfrm>
          <a:custGeom>
            <a:avLst/>
            <a:gdLst>
              <a:gd name="txL" fmla="*/ 0 w 203"/>
              <a:gd name="txT" fmla="*/ 0 h 1584"/>
              <a:gd name="txR" fmla="*/ 203 w 203"/>
              <a:gd name="txB" fmla="*/ 1584 h 15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" h="1584">
                <a:moveTo>
                  <a:pt x="38" y="139"/>
                </a:moveTo>
                <a:lnTo>
                  <a:pt x="38" y="114"/>
                </a:lnTo>
                <a:lnTo>
                  <a:pt x="38" y="89"/>
                </a:lnTo>
                <a:lnTo>
                  <a:pt x="38" y="63"/>
                </a:lnTo>
                <a:lnTo>
                  <a:pt x="38" y="51"/>
                </a:lnTo>
                <a:lnTo>
                  <a:pt x="38" y="38"/>
                </a:lnTo>
                <a:lnTo>
                  <a:pt x="38" y="25"/>
                </a:lnTo>
                <a:lnTo>
                  <a:pt x="50" y="13"/>
                </a:lnTo>
                <a:lnTo>
                  <a:pt x="50" y="0"/>
                </a:lnTo>
                <a:lnTo>
                  <a:pt x="63" y="0"/>
                </a:lnTo>
                <a:lnTo>
                  <a:pt x="76" y="0"/>
                </a:lnTo>
                <a:lnTo>
                  <a:pt x="89" y="0"/>
                </a:lnTo>
                <a:lnTo>
                  <a:pt x="101" y="13"/>
                </a:lnTo>
                <a:lnTo>
                  <a:pt x="127" y="13"/>
                </a:lnTo>
                <a:lnTo>
                  <a:pt x="152" y="25"/>
                </a:lnTo>
                <a:lnTo>
                  <a:pt x="178" y="38"/>
                </a:lnTo>
                <a:lnTo>
                  <a:pt x="203" y="51"/>
                </a:lnTo>
                <a:lnTo>
                  <a:pt x="203" y="165"/>
                </a:lnTo>
                <a:lnTo>
                  <a:pt x="203" y="279"/>
                </a:lnTo>
                <a:lnTo>
                  <a:pt x="203" y="380"/>
                </a:lnTo>
                <a:lnTo>
                  <a:pt x="203" y="482"/>
                </a:lnTo>
                <a:lnTo>
                  <a:pt x="203" y="583"/>
                </a:lnTo>
                <a:lnTo>
                  <a:pt x="190" y="672"/>
                </a:lnTo>
                <a:lnTo>
                  <a:pt x="190" y="773"/>
                </a:lnTo>
                <a:lnTo>
                  <a:pt x="190" y="862"/>
                </a:lnTo>
                <a:lnTo>
                  <a:pt x="190" y="950"/>
                </a:lnTo>
                <a:lnTo>
                  <a:pt x="178" y="1026"/>
                </a:lnTo>
                <a:lnTo>
                  <a:pt x="178" y="1102"/>
                </a:lnTo>
                <a:lnTo>
                  <a:pt x="178" y="1178"/>
                </a:lnTo>
                <a:lnTo>
                  <a:pt x="178" y="1242"/>
                </a:lnTo>
                <a:lnTo>
                  <a:pt x="178" y="1305"/>
                </a:lnTo>
                <a:lnTo>
                  <a:pt x="165" y="1356"/>
                </a:lnTo>
                <a:lnTo>
                  <a:pt x="165" y="1407"/>
                </a:lnTo>
                <a:lnTo>
                  <a:pt x="165" y="1445"/>
                </a:lnTo>
                <a:lnTo>
                  <a:pt x="152" y="1483"/>
                </a:lnTo>
                <a:lnTo>
                  <a:pt x="152" y="1508"/>
                </a:lnTo>
                <a:lnTo>
                  <a:pt x="140" y="1533"/>
                </a:lnTo>
                <a:lnTo>
                  <a:pt x="140" y="1559"/>
                </a:lnTo>
                <a:lnTo>
                  <a:pt x="127" y="1571"/>
                </a:lnTo>
                <a:lnTo>
                  <a:pt x="127" y="1584"/>
                </a:lnTo>
                <a:lnTo>
                  <a:pt x="114" y="1584"/>
                </a:lnTo>
                <a:lnTo>
                  <a:pt x="101" y="1571"/>
                </a:lnTo>
                <a:lnTo>
                  <a:pt x="89" y="1559"/>
                </a:lnTo>
                <a:lnTo>
                  <a:pt x="76" y="1546"/>
                </a:lnTo>
                <a:lnTo>
                  <a:pt x="63" y="1533"/>
                </a:lnTo>
                <a:lnTo>
                  <a:pt x="50" y="1521"/>
                </a:lnTo>
                <a:lnTo>
                  <a:pt x="38" y="1495"/>
                </a:lnTo>
                <a:lnTo>
                  <a:pt x="25" y="1457"/>
                </a:lnTo>
                <a:lnTo>
                  <a:pt x="12" y="1432"/>
                </a:lnTo>
                <a:lnTo>
                  <a:pt x="0" y="1407"/>
                </a:lnTo>
                <a:lnTo>
                  <a:pt x="0" y="1394"/>
                </a:lnTo>
                <a:lnTo>
                  <a:pt x="0" y="1381"/>
                </a:lnTo>
                <a:lnTo>
                  <a:pt x="0" y="1369"/>
                </a:lnTo>
                <a:lnTo>
                  <a:pt x="12" y="1343"/>
                </a:lnTo>
                <a:lnTo>
                  <a:pt x="12" y="1331"/>
                </a:lnTo>
                <a:lnTo>
                  <a:pt x="12" y="1305"/>
                </a:lnTo>
                <a:lnTo>
                  <a:pt x="12" y="1280"/>
                </a:lnTo>
                <a:lnTo>
                  <a:pt x="25" y="1254"/>
                </a:lnTo>
                <a:lnTo>
                  <a:pt x="25" y="1216"/>
                </a:lnTo>
                <a:lnTo>
                  <a:pt x="38" y="1191"/>
                </a:lnTo>
                <a:lnTo>
                  <a:pt x="38" y="1153"/>
                </a:lnTo>
                <a:lnTo>
                  <a:pt x="38" y="1115"/>
                </a:lnTo>
                <a:lnTo>
                  <a:pt x="50" y="1077"/>
                </a:lnTo>
                <a:lnTo>
                  <a:pt x="50" y="1039"/>
                </a:lnTo>
                <a:lnTo>
                  <a:pt x="63" y="988"/>
                </a:lnTo>
                <a:lnTo>
                  <a:pt x="63" y="925"/>
                </a:lnTo>
                <a:lnTo>
                  <a:pt x="76" y="824"/>
                </a:lnTo>
                <a:lnTo>
                  <a:pt x="76" y="710"/>
                </a:lnTo>
                <a:lnTo>
                  <a:pt x="76" y="482"/>
                </a:lnTo>
                <a:lnTo>
                  <a:pt x="76" y="431"/>
                </a:lnTo>
                <a:lnTo>
                  <a:pt x="63" y="380"/>
                </a:lnTo>
                <a:lnTo>
                  <a:pt x="63" y="329"/>
                </a:lnTo>
                <a:lnTo>
                  <a:pt x="63" y="291"/>
                </a:lnTo>
                <a:lnTo>
                  <a:pt x="50" y="241"/>
                </a:lnTo>
                <a:lnTo>
                  <a:pt x="50" y="203"/>
                </a:lnTo>
                <a:lnTo>
                  <a:pt x="50" y="177"/>
                </a:lnTo>
                <a:lnTo>
                  <a:pt x="38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4" name="Freeform 50"/>
          <p:cNvSpPr/>
          <p:nvPr/>
        </p:nvSpPr>
        <p:spPr>
          <a:xfrm>
            <a:off x="5484495" y="2098993"/>
            <a:ext cx="588963" cy="1150937"/>
          </a:xfrm>
          <a:custGeom>
            <a:avLst/>
            <a:gdLst>
              <a:gd name="txL" fmla="*/ 0 w 928"/>
              <a:gd name="txT" fmla="*/ 0 h 1812"/>
              <a:gd name="txR" fmla="*/ 928 w 928"/>
              <a:gd name="txB" fmla="*/ 1812 h 181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8" h="1812">
                <a:moveTo>
                  <a:pt x="585" y="1521"/>
                </a:moveTo>
                <a:lnTo>
                  <a:pt x="559" y="1496"/>
                </a:lnTo>
                <a:lnTo>
                  <a:pt x="521" y="1458"/>
                </a:lnTo>
                <a:lnTo>
                  <a:pt x="508" y="1432"/>
                </a:lnTo>
                <a:lnTo>
                  <a:pt x="483" y="1420"/>
                </a:lnTo>
                <a:lnTo>
                  <a:pt x="470" y="1407"/>
                </a:lnTo>
                <a:lnTo>
                  <a:pt x="470" y="1394"/>
                </a:lnTo>
                <a:lnTo>
                  <a:pt x="470" y="1382"/>
                </a:lnTo>
                <a:lnTo>
                  <a:pt x="470" y="1369"/>
                </a:lnTo>
                <a:lnTo>
                  <a:pt x="483" y="1369"/>
                </a:lnTo>
                <a:lnTo>
                  <a:pt x="496" y="1369"/>
                </a:lnTo>
                <a:lnTo>
                  <a:pt x="521" y="1369"/>
                </a:lnTo>
                <a:lnTo>
                  <a:pt x="547" y="1382"/>
                </a:lnTo>
                <a:lnTo>
                  <a:pt x="585" y="1394"/>
                </a:lnTo>
                <a:lnTo>
                  <a:pt x="623" y="1420"/>
                </a:lnTo>
                <a:lnTo>
                  <a:pt x="661" y="1432"/>
                </a:lnTo>
                <a:lnTo>
                  <a:pt x="699" y="1432"/>
                </a:lnTo>
                <a:lnTo>
                  <a:pt x="725" y="1432"/>
                </a:lnTo>
                <a:lnTo>
                  <a:pt x="737" y="1420"/>
                </a:lnTo>
                <a:lnTo>
                  <a:pt x="737" y="1407"/>
                </a:lnTo>
                <a:lnTo>
                  <a:pt x="737" y="1394"/>
                </a:lnTo>
                <a:lnTo>
                  <a:pt x="750" y="1382"/>
                </a:lnTo>
                <a:lnTo>
                  <a:pt x="750" y="1369"/>
                </a:lnTo>
                <a:lnTo>
                  <a:pt x="750" y="1343"/>
                </a:lnTo>
                <a:lnTo>
                  <a:pt x="750" y="1331"/>
                </a:lnTo>
                <a:lnTo>
                  <a:pt x="763" y="1293"/>
                </a:lnTo>
                <a:lnTo>
                  <a:pt x="763" y="1267"/>
                </a:lnTo>
                <a:lnTo>
                  <a:pt x="763" y="1242"/>
                </a:lnTo>
                <a:lnTo>
                  <a:pt x="763" y="1204"/>
                </a:lnTo>
                <a:lnTo>
                  <a:pt x="763" y="1166"/>
                </a:lnTo>
                <a:lnTo>
                  <a:pt x="763" y="1128"/>
                </a:lnTo>
                <a:lnTo>
                  <a:pt x="763" y="1077"/>
                </a:lnTo>
                <a:lnTo>
                  <a:pt x="750" y="1027"/>
                </a:lnTo>
                <a:lnTo>
                  <a:pt x="750" y="938"/>
                </a:lnTo>
                <a:lnTo>
                  <a:pt x="750" y="849"/>
                </a:lnTo>
                <a:lnTo>
                  <a:pt x="737" y="773"/>
                </a:lnTo>
                <a:lnTo>
                  <a:pt x="737" y="685"/>
                </a:lnTo>
                <a:lnTo>
                  <a:pt x="737" y="621"/>
                </a:lnTo>
                <a:lnTo>
                  <a:pt x="725" y="545"/>
                </a:lnTo>
                <a:lnTo>
                  <a:pt x="725" y="482"/>
                </a:lnTo>
                <a:lnTo>
                  <a:pt x="712" y="431"/>
                </a:lnTo>
                <a:lnTo>
                  <a:pt x="699" y="368"/>
                </a:lnTo>
                <a:lnTo>
                  <a:pt x="699" y="330"/>
                </a:lnTo>
                <a:lnTo>
                  <a:pt x="687" y="279"/>
                </a:lnTo>
                <a:lnTo>
                  <a:pt x="674" y="254"/>
                </a:lnTo>
                <a:lnTo>
                  <a:pt x="661" y="216"/>
                </a:lnTo>
                <a:lnTo>
                  <a:pt x="661" y="203"/>
                </a:lnTo>
                <a:lnTo>
                  <a:pt x="648" y="178"/>
                </a:lnTo>
                <a:lnTo>
                  <a:pt x="636" y="178"/>
                </a:lnTo>
                <a:lnTo>
                  <a:pt x="623" y="165"/>
                </a:lnTo>
                <a:lnTo>
                  <a:pt x="597" y="165"/>
                </a:lnTo>
                <a:lnTo>
                  <a:pt x="572" y="165"/>
                </a:lnTo>
                <a:lnTo>
                  <a:pt x="534" y="165"/>
                </a:lnTo>
                <a:lnTo>
                  <a:pt x="496" y="178"/>
                </a:lnTo>
                <a:lnTo>
                  <a:pt x="445" y="178"/>
                </a:lnTo>
                <a:lnTo>
                  <a:pt x="394" y="190"/>
                </a:lnTo>
                <a:lnTo>
                  <a:pt x="330" y="203"/>
                </a:lnTo>
                <a:lnTo>
                  <a:pt x="267" y="203"/>
                </a:lnTo>
                <a:lnTo>
                  <a:pt x="216" y="216"/>
                </a:lnTo>
                <a:lnTo>
                  <a:pt x="165" y="228"/>
                </a:lnTo>
                <a:lnTo>
                  <a:pt x="114" y="228"/>
                </a:lnTo>
                <a:lnTo>
                  <a:pt x="76" y="241"/>
                </a:lnTo>
                <a:lnTo>
                  <a:pt x="50" y="241"/>
                </a:lnTo>
                <a:lnTo>
                  <a:pt x="12" y="241"/>
                </a:lnTo>
                <a:lnTo>
                  <a:pt x="0" y="241"/>
                </a:lnTo>
                <a:lnTo>
                  <a:pt x="0" y="140"/>
                </a:lnTo>
                <a:lnTo>
                  <a:pt x="12" y="140"/>
                </a:lnTo>
                <a:lnTo>
                  <a:pt x="25" y="140"/>
                </a:lnTo>
                <a:lnTo>
                  <a:pt x="50" y="140"/>
                </a:lnTo>
                <a:lnTo>
                  <a:pt x="63" y="127"/>
                </a:lnTo>
                <a:lnTo>
                  <a:pt x="89" y="127"/>
                </a:lnTo>
                <a:lnTo>
                  <a:pt x="127" y="127"/>
                </a:lnTo>
                <a:lnTo>
                  <a:pt x="152" y="127"/>
                </a:lnTo>
                <a:lnTo>
                  <a:pt x="190" y="114"/>
                </a:lnTo>
                <a:lnTo>
                  <a:pt x="458" y="89"/>
                </a:lnTo>
                <a:lnTo>
                  <a:pt x="483" y="76"/>
                </a:lnTo>
                <a:lnTo>
                  <a:pt x="508" y="76"/>
                </a:lnTo>
                <a:lnTo>
                  <a:pt x="534" y="64"/>
                </a:lnTo>
                <a:lnTo>
                  <a:pt x="547" y="64"/>
                </a:lnTo>
                <a:lnTo>
                  <a:pt x="572" y="51"/>
                </a:lnTo>
                <a:lnTo>
                  <a:pt x="585" y="38"/>
                </a:lnTo>
                <a:lnTo>
                  <a:pt x="597" y="38"/>
                </a:lnTo>
                <a:lnTo>
                  <a:pt x="597" y="26"/>
                </a:lnTo>
                <a:lnTo>
                  <a:pt x="610" y="13"/>
                </a:lnTo>
                <a:lnTo>
                  <a:pt x="623" y="13"/>
                </a:lnTo>
                <a:lnTo>
                  <a:pt x="636" y="0"/>
                </a:lnTo>
                <a:lnTo>
                  <a:pt x="661" y="0"/>
                </a:lnTo>
                <a:lnTo>
                  <a:pt x="661" y="13"/>
                </a:lnTo>
                <a:lnTo>
                  <a:pt x="674" y="13"/>
                </a:lnTo>
                <a:lnTo>
                  <a:pt x="687" y="26"/>
                </a:lnTo>
                <a:lnTo>
                  <a:pt x="699" y="26"/>
                </a:lnTo>
                <a:lnTo>
                  <a:pt x="725" y="38"/>
                </a:lnTo>
                <a:lnTo>
                  <a:pt x="750" y="51"/>
                </a:lnTo>
                <a:lnTo>
                  <a:pt x="776" y="64"/>
                </a:lnTo>
                <a:lnTo>
                  <a:pt x="801" y="89"/>
                </a:lnTo>
                <a:lnTo>
                  <a:pt x="826" y="102"/>
                </a:lnTo>
                <a:lnTo>
                  <a:pt x="852" y="114"/>
                </a:lnTo>
                <a:lnTo>
                  <a:pt x="877" y="127"/>
                </a:lnTo>
                <a:lnTo>
                  <a:pt x="890" y="140"/>
                </a:lnTo>
                <a:lnTo>
                  <a:pt x="903" y="152"/>
                </a:lnTo>
                <a:lnTo>
                  <a:pt x="916" y="165"/>
                </a:lnTo>
                <a:lnTo>
                  <a:pt x="928" y="165"/>
                </a:lnTo>
                <a:lnTo>
                  <a:pt x="928" y="178"/>
                </a:lnTo>
                <a:lnTo>
                  <a:pt x="928" y="190"/>
                </a:lnTo>
                <a:lnTo>
                  <a:pt x="916" y="203"/>
                </a:lnTo>
                <a:lnTo>
                  <a:pt x="903" y="228"/>
                </a:lnTo>
                <a:lnTo>
                  <a:pt x="890" y="241"/>
                </a:lnTo>
                <a:lnTo>
                  <a:pt x="877" y="254"/>
                </a:lnTo>
                <a:lnTo>
                  <a:pt x="877" y="266"/>
                </a:lnTo>
                <a:lnTo>
                  <a:pt x="877" y="292"/>
                </a:lnTo>
                <a:lnTo>
                  <a:pt x="865" y="304"/>
                </a:lnTo>
                <a:lnTo>
                  <a:pt x="865" y="342"/>
                </a:lnTo>
                <a:lnTo>
                  <a:pt x="865" y="368"/>
                </a:lnTo>
                <a:lnTo>
                  <a:pt x="865" y="406"/>
                </a:lnTo>
                <a:lnTo>
                  <a:pt x="865" y="431"/>
                </a:lnTo>
                <a:lnTo>
                  <a:pt x="865" y="482"/>
                </a:lnTo>
                <a:lnTo>
                  <a:pt x="865" y="533"/>
                </a:lnTo>
                <a:lnTo>
                  <a:pt x="877" y="583"/>
                </a:lnTo>
                <a:lnTo>
                  <a:pt x="877" y="647"/>
                </a:lnTo>
                <a:lnTo>
                  <a:pt x="877" y="710"/>
                </a:lnTo>
                <a:lnTo>
                  <a:pt x="890" y="786"/>
                </a:lnTo>
                <a:lnTo>
                  <a:pt x="890" y="862"/>
                </a:lnTo>
                <a:lnTo>
                  <a:pt x="903" y="951"/>
                </a:lnTo>
                <a:lnTo>
                  <a:pt x="916" y="1039"/>
                </a:lnTo>
                <a:lnTo>
                  <a:pt x="916" y="1115"/>
                </a:lnTo>
                <a:lnTo>
                  <a:pt x="916" y="1191"/>
                </a:lnTo>
                <a:lnTo>
                  <a:pt x="928" y="1267"/>
                </a:lnTo>
                <a:lnTo>
                  <a:pt x="928" y="1331"/>
                </a:lnTo>
                <a:lnTo>
                  <a:pt x="928" y="1382"/>
                </a:lnTo>
                <a:lnTo>
                  <a:pt x="928" y="1432"/>
                </a:lnTo>
                <a:lnTo>
                  <a:pt x="928" y="1483"/>
                </a:lnTo>
                <a:lnTo>
                  <a:pt x="916" y="1534"/>
                </a:lnTo>
                <a:lnTo>
                  <a:pt x="916" y="1572"/>
                </a:lnTo>
                <a:lnTo>
                  <a:pt x="916" y="1597"/>
                </a:lnTo>
                <a:lnTo>
                  <a:pt x="903" y="1635"/>
                </a:lnTo>
                <a:lnTo>
                  <a:pt x="903" y="1660"/>
                </a:lnTo>
                <a:lnTo>
                  <a:pt x="890" y="1686"/>
                </a:lnTo>
                <a:lnTo>
                  <a:pt x="890" y="1711"/>
                </a:lnTo>
                <a:lnTo>
                  <a:pt x="877" y="1736"/>
                </a:lnTo>
                <a:lnTo>
                  <a:pt x="852" y="1774"/>
                </a:lnTo>
                <a:lnTo>
                  <a:pt x="839" y="1787"/>
                </a:lnTo>
                <a:lnTo>
                  <a:pt x="814" y="1800"/>
                </a:lnTo>
                <a:lnTo>
                  <a:pt x="788" y="1812"/>
                </a:lnTo>
                <a:lnTo>
                  <a:pt x="776" y="1812"/>
                </a:lnTo>
                <a:lnTo>
                  <a:pt x="763" y="1800"/>
                </a:lnTo>
                <a:lnTo>
                  <a:pt x="750" y="1787"/>
                </a:lnTo>
                <a:lnTo>
                  <a:pt x="737" y="1774"/>
                </a:lnTo>
                <a:lnTo>
                  <a:pt x="737" y="1762"/>
                </a:lnTo>
                <a:lnTo>
                  <a:pt x="737" y="1749"/>
                </a:lnTo>
                <a:lnTo>
                  <a:pt x="737" y="1724"/>
                </a:lnTo>
                <a:lnTo>
                  <a:pt x="737" y="1711"/>
                </a:lnTo>
                <a:lnTo>
                  <a:pt x="725" y="1686"/>
                </a:lnTo>
                <a:lnTo>
                  <a:pt x="712" y="1660"/>
                </a:lnTo>
                <a:lnTo>
                  <a:pt x="699" y="1635"/>
                </a:lnTo>
                <a:lnTo>
                  <a:pt x="674" y="1610"/>
                </a:lnTo>
                <a:lnTo>
                  <a:pt x="648" y="1584"/>
                </a:lnTo>
                <a:lnTo>
                  <a:pt x="623" y="1546"/>
                </a:lnTo>
                <a:lnTo>
                  <a:pt x="585" y="15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5484495" y="2381568"/>
            <a:ext cx="339725" cy="95250"/>
          </a:xfrm>
          <a:custGeom>
            <a:avLst/>
            <a:gdLst>
              <a:gd name="txL" fmla="*/ 0 w 534"/>
              <a:gd name="txT" fmla="*/ 0 h 152"/>
              <a:gd name="txR" fmla="*/ 534 w 534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52">
                <a:moveTo>
                  <a:pt x="229" y="38"/>
                </a:moveTo>
                <a:lnTo>
                  <a:pt x="279" y="25"/>
                </a:lnTo>
                <a:lnTo>
                  <a:pt x="330" y="13"/>
                </a:lnTo>
                <a:lnTo>
                  <a:pt x="368" y="13"/>
                </a:lnTo>
                <a:lnTo>
                  <a:pt x="394" y="0"/>
                </a:lnTo>
                <a:lnTo>
                  <a:pt x="419" y="0"/>
                </a:lnTo>
                <a:lnTo>
                  <a:pt x="445" y="0"/>
                </a:lnTo>
                <a:lnTo>
                  <a:pt x="458" y="13"/>
                </a:lnTo>
                <a:lnTo>
                  <a:pt x="483" y="13"/>
                </a:lnTo>
                <a:lnTo>
                  <a:pt x="508" y="25"/>
                </a:lnTo>
                <a:lnTo>
                  <a:pt x="521" y="38"/>
                </a:lnTo>
                <a:lnTo>
                  <a:pt x="534" y="51"/>
                </a:lnTo>
                <a:lnTo>
                  <a:pt x="534" y="63"/>
                </a:lnTo>
                <a:lnTo>
                  <a:pt x="534" y="76"/>
                </a:lnTo>
                <a:lnTo>
                  <a:pt x="521" y="76"/>
                </a:lnTo>
                <a:lnTo>
                  <a:pt x="508" y="89"/>
                </a:lnTo>
                <a:lnTo>
                  <a:pt x="496" y="89"/>
                </a:lnTo>
                <a:lnTo>
                  <a:pt x="470" y="101"/>
                </a:lnTo>
                <a:lnTo>
                  <a:pt x="445" y="114"/>
                </a:lnTo>
                <a:lnTo>
                  <a:pt x="407" y="114"/>
                </a:lnTo>
                <a:lnTo>
                  <a:pt x="381" y="114"/>
                </a:lnTo>
                <a:lnTo>
                  <a:pt x="292" y="139"/>
                </a:lnTo>
                <a:lnTo>
                  <a:pt x="203" y="139"/>
                </a:lnTo>
                <a:lnTo>
                  <a:pt x="101" y="152"/>
                </a:lnTo>
                <a:lnTo>
                  <a:pt x="0" y="152"/>
                </a:lnTo>
                <a:lnTo>
                  <a:pt x="0" y="63"/>
                </a:lnTo>
                <a:lnTo>
                  <a:pt x="50" y="63"/>
                </a:lnTo>
                <a:lnTo>
                  <a:pt x="114" y="51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5484495" y="2613343"/>
            <a:ext cx="339725" cy="96837"/>
          </a:xfrm>
          <a:custGeom>
            <a:avLst/>
            <a:gdLst>
              <a:gd name="txL" fmla="*/ 0 w 534"/>
              <a:gd name="txT" fmla="*/ 0 h 152"/>
              <a:gd name="txR" fmla="*/ 534 w 534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52">
                <a:moveTo>
                  <a:pt x="229" y="38"/>
                </a:moveTo>
                <a:lnTo>
                  <a:pt x="267" y="26"/>
                </a:lnTo>
                <a:lnTo>
                  <a:pt x="305" y="26"/>
                </a:lnTo>
                <a:lnTo>
                  <a:pt x="330" y="13"/>
                </a:lnTo>
                <a:lnTo>
                  <a:pt x="356" y="13"/>
                </a:lnTo>
                <a:lnTo>
                  <a:pt x="381" y="13"/>
                </a:lnTo>
                <a:lnTo>
                  <a:pt x="394" y="0"/>
                </a:lnTo>
                <a:lnTo>
                  <a:pt x="407" y="0"/>
                </a:lnTo>
                <a:lnTo>
                  <a:pt x="419" y="0"/>
                </a:lnTo>
                <a:lnTo>
                  <a:pt x="432" y="0"/>
                </a:lnTo>
                <a:lnTo>
                  <a:pt x="445" y="0"/>
                </a:lnTo>
                <a:lnTo>
                  <a:pt x="470" y="13"/>
                </a:lnTo>
                <a:lnTo>
                  <a:pt x="483" y="13"/>
                </a:lnTo>
                <a:lnTo>
                  <a:pt x="508" y="26"/>
                </a:lnTo>
                <a:lnTo>
                  <a:pt x="521" y="38"/>
                </a:lnTo>
                <a:lnTo>
                  <a:pt x="534" y="64"/>
                </a:lnTo>
                <a:lnTo>
                  <a:pt x="534" y="89"/>
                </a:lnTo>
                <a:lnTo>
                  <a:pt x="534" y="102"/>
                </a:lnTo>
                <a:lnTo>
                  <a:pt x="521" y="114"/>
                </a:lnTo>
                <a:lnTo>
                  <a:pt x="508" y="127"/>
                </a:lnTo>
                <a:lnTo>
                  <a:pt x="483" y="140"/>
                </a:lnTo>
                <a:lnTo>
                  <a:pt x="470" y="140"/>
                </a:lnTo>
                <a:lnTo>
                  <a:pt x="458" y="140"/>
                </a:lnTo>
                <a:lnTo>
                  <a:pt x="445" y="152"/>
                </a:lnTo>
                <a:lnTo>
                  <a:pt x="419" y="152"/>
                </a:lnTo>
                <a:lnTo>
                  <a:pt x="394" y="152"/>
                </a:lnTo>
                <a:lnTo>
                  <a:pt x="368" y="152"/>
                </a:lnTo>
                <a:lnTo>
                  <a:pt x="343" y="152"/>
                </a:lnTo>
                <a:lnTo>
                  <a:pt x="305" y="152"/>
                </a:lnTo>
                <a:lnTo>
                  <a:pt x="279" y="152"/>
                </a:lnTo>
                <a:lnTo>
                  <a:pt x="241" y="152"/>
                </a:lnTo>
                <a:lnTo>
                  <a:pt x="190" y="152"/>
                </a:lnTo>
                <a:lnTo>
                  <a:pt x="152" y="152"/>
                </a:lnTo>
                <a:lnTo>
                  <a:pt x="101" y="152"/>
                </a:lnTo>
                <a:lnTo>
                  <a:pt x="50" y="152"/>
                </a:lnTo>
                <a:lnTo>
                  <a:pt x="0" y="152"/>
                </a:lnTo>
                <a:lnTo>
                  <a:pt x="0" y="64"/>
                </a:lnTo>
                <a:lnTo>
                  <a:pt x="38" y="64"/>
                </a:lnTo>
                <a:lnTo>
                  <a:pt x="89" y="51"/>
                </a:lnTo>
                <a:lnTo>
                  <a:pt x="152" y="51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4636770" y="2002155"/>
            <a:ext cx="184150" cy="571500"/>
          </a:xfrm>
          <a:custGeom>
            <a:avLst/>
            <a:gdLst>
              <a:gd name="txL" fmla="*/ 0 w 292"/>
              <a:gd name="txT" fmla="*/ 0 h 900"/>
              <a:gd name="txR" fmla="*/ 292 w 292"/>
              <a:gd name="txB" fmla="*/ 900 h 90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900">
                <a:moveTo>
                  <a:pt x="38" y="76"/>
                </a:moveTo>
                <a:lnTo>
                  <a:pt x="25" y="51"/>
                </a:lnTo>
                <a:lnTo>
                  <a:pt x="12" y="38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101" y="0"/>
                </a:lnTo>
                <a:lnTo>
                  <a:pt x="140" y="0"/>
                </a:lnTo>
                <a:lnTo>
                  <a:pt x="178" y="13"/>
                </a:lnTo>
                <a:lnTo>
                  <a:pt x="229" y="13"/>
                </a:lnTo>
                <a:lnTo>
                  <a:pt x="229" y="38"/>
                </a:lnTo>
                <a:lnTo>
                  <a:pt x="229" y="76"/>
                </a:lnTo>
                <a:lnTo>
                  <a:pt x="229" y="114"/>
                </a:lnTo>
                <a:lnTo>
                  <a:pt x="241" y="152"/>
                </a:lnTo>
                <a:lnTo>
                  <a:pt x="241" y="203"/>
                </a:lnTo>
                <a:lnTo>
                  <a:pt x="254" y="266"/>
                </a:lnTo>
                <a:lnTo>
                  <a:pt x="254" y="330"/>
                </a:lnTo>
                <a:lnTo>
                  <a:pt x="267" y="393"/>
                </a:lnTo>
                <a:lnTo>
                  <a:pt x="267" y="469"/>
                </a:lnTo>
                <a:lnTo>
                  <a:pt x="267" y="532"/>
                </a:lnTo>
                <a:lnTo>
                  <a:pt x="280" y="583"/>
                </a:lnTo>
                <a:lnTo>
                  <a:pt x="280" y="634"/>
                </a:lnTo>
                <a:lnTo>
                  <a:pt x="280" y="685"/>
                </a:lnTo>
                <a:lnTo>
                  <a:pt x="280" y="723"/>
                </a:lnTo>
                <a:lnTo>
                  <a:pt x="280" y="761"/>
                </a:lnTo>
                <a:lnTo>
                  <a:pt x="292" y="786"/>
                </a:lnTo>
                <a:lnTo>
                  <a:pt x="280" y="811"/>
                </a:lnTo>
                <a:lnTo>
                  <a:pt x="280" y="837"/>
                </a:lnTo>
                <a:lnTo>
                  <a:pt x="280" y="849"/>
                </a:lnTo>
                <a:lnTo>
                  <a:pt x="280" y="875"/>
                </a:lnTo>
                <a:lnTo>
                  <a:pt x="267" y="887"/>
                </a:lnTo>
                <a:lnTo>
                  <a:pt x="267" y="900"/>
                </a:lnTo>
                <a:lnTo>
                  <a:pt x="254" y="900"/>
                </a:lnTo>
                <a:lnTo>
                  <a:pt x="241" y="887"/>
                </a:lnTo>
                <a:lnTo>
                  <a:pt x="229" y="875"/>
                </a:lnTo>
                <a:lnTo>
                  <a:pt x="229" y="862"/>
                </a:lnTo>
                <a:lnTo>
                  <a:pt x="229" y="849"/>
                </a:lnTo>
                <a:lnTo>
                  <a:pt x="216" y="824"/>
                </a:lnTo>
                <a:lnTo>
                  <a:pt x="216" y="799"/>
                </a:lnTo>
                <a:lnTo>
                  <a:pt x="203" y="773"/>
                </a:lnTo>
                <a:lnTo>
                  <a:pt x="203" y="748"/>
                </a:lnTo>
                <a:lnTo>
                  <a:pt x="191" y="710"/>
                </a:lnTo>
                <a:lnTo>
                  <a:pt x="178" y="685"/>
                </a:lnTo>
                <a:lnTo>
                  <a:pt x="178" y="647"/>
                </a:lnTo>
                <a:lnTo>
                  <a:pt x="165" y="596"/>
                </a:lnTo>
                <a:lnTo>
                  <a:pt x="165" y="558"/>
                </a:lnTo>
                <a:lnTo>
                  <a:pt x="152" y="507"/>
                </a:lnTo>
                <a:lnTo>
                  <a:pt x="140" y="456"/>
                </a:lnTo>
                <a:lnTo>
                  <a:pt x="140" y="418"/>
                </a:lnTo>
                <a:lnTo>
                  <a:pt x="127" y="380"/>
                </a:lnTo>
                <a:lnTo>
                  <a:pt x="114" y="330"/>
                </a:lnTo>
                <a:lnTo>
                  <a:pt x="114" y="304"/>
                </a:lnTo>
                <a:lnTo>
                  <a:pt x="101" y="266"/>
                </a:lnTo>
                <a:lnTo>
                  <a:pt x="101" y="228"/>
                </a:lnTo>
                <a:lnTo>
                  <a:pt x="89" y="203"/>
                </a:lnTo>
                <a:lnTo>
                  <a:pt x="89" y="178"/>
                </a:lnTo>
                <a:lnTo>
                  <a:pt x="76" y="152"/>
                </a:lnTo>
                <a:lnTo>
                  <a:pt x="76" y="140"/>
                </a:lnTo>
                <a:lnTo>
                  <a:pt x="63" y="127"/>
                </a:lnTo>
                <a:lnTo>
                  <a:pt x="63" y="102"/>
                </a:lnTo>
                <a:lnTo>
                  <a:pt x="51" y="89"/>
                </a:lnTo>
                <a:lnTo>
                  <a:pt x="38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4725670" y="1922780"/>
            <a:ext cx="492125" cy="441325"/>
          </a:xfrm>
          <a:custGeom>
            <a:avLst/>
            <a:gdLst>
              <a:gd name="txL" fmla="*/ 0 w 776"/>
              <a:gd name="txT" fmla="*/ 0 h 696"/>
              <a:gd name="txR" fmla="*/ 776 w 776"/>
              <a:gd name="txB" fmla="*/ 696 h 6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76" h="696">
                <a:moveTo>
                  <a:pt x="776" y="139"/>
                </a:moveTo>
                <a:lnTo>
                  <a:pt x="776" y="164"/>
                </a:lnTo>
                <a:lnTo>
                  <a:pt x="763" y="177"/>
                </a:lnTo>
                <a:lnTo>
                  <a:pt x="750" y="190"/>
                </a:lnTo>
                <a:lnTo>
                  <a:pt x="725" y="202"/>
                </a:lnTo>
                <a:lnTo>
                  <a:pt x="712" y="202"/>
                </a:lnTo>
                <a:lnTo>
                  <a:pt x="712" y="215"/>
                </a:lnTo>
                <a:lnTo>
                  <a:pt x="699" y="228"/>
                </a:lnTo>
                <a:lnTo>
                  <a:pt x="687" y="253"/>
                </a:lnTo>
                <a:lnTo>
                  <a:pt x="674" y="278"/>
                </a:lnTo>
                <a:lnTo>
                  <a:pt x="661" y="304"/>
                </a:lnTo>
                <a:lnTo>
                  <a:pt x="648" y="329"/>
                </a:lnTo>
                <a:lnTo>
                  <a:pt x="636" y="367"/>
                </a:lnTo>
                <a:lnTo>
                  <a:pt x="623" y="443"/>
                </a:lnTo>
                <a:lnTo>
                  <a:pt x="610" y="519"/>
                </a:lnTo>
                <a:lnTo>
                  <a:pt x="598" y="608"/>
                </a:lnTo>
                <a:lnTo>
                  <a:pt x="598" y="696"/>
                </a:lnTo>
                <a:lnTo>
                  <a:pt x="445" y="696"/>
                </a:lnTo>
                <a:lnTo>
                  <a:pt x="458" y="633"/>
                </a:lnTo>
                <a:lnTo>
                  <a:pt x="458" y="582"/>
                </a:lnTo>
                <a:lnTo>
                  <a:pt x="470" y="532"/>
                </a:lnTo>
                <a:lnTo>
                  <a:pt x="470" y="481"/>
                </a:lnTo>
                <a:lnTo>
                  <a:pt x="470" y="443"/>
                </a:lnTo>
                <a:lnTo>
                  <a:pt x="483" y="405"/>
                </a:lnTo>
                <a:lnTo>
                  <a:pt x="483" y="367"/>
                </a:lnTo>
                <a:lnTo>
                  <a:pt x="483" y="329"/>
                </a:lnTo>
                <a:lnTo>
                  <a:pt x="496" y="304"/>
                </a:lnTo>
                <a:lnTo>
                  <a:pt x="496" y="278"/>
                </a:lnTo>
                <a:lnTo>
                  <a:pt x="496" y="253"/>
                </a:lnTo>
                <a:lnTo>
                  <a:pt x="496" y="240"/>
                </a:lnTo>
                <a:lnTo>
                  <a:pt x="496" y="228"/>
                </a:lnTo>
                <a:lnTo>
                  <a:pt x="496" y="215"/>
                </a:lnTo>
                <a:lnTo>
                  <a:pt x="496" y="202"/>
                </a:lnTo>
                <a:lnTo>
                  <a:pt x="483" y="202"/>
                </a:lnTo>
                <a:lnTo>
                  <a:pt x="470" y="202"/>
                </a:lnTo>
                <a:lnTo>
                  <a:pt x="458" y="202"/>
                </a:lnTo>
                <a:lnTo>
                  <a:pt x="432" y="202"/>
                </a:lnTo>
                <a:lnTo>
                  <a:pt x="419" y="202"/>
                </a:lnTo>
                <a:lnTo>
                  <a:pt x="394" y="202"/>
                </a:lnTo>
                <a:lnTo>
                  <a:pt x="356" y="202"/>
                </a:lnTo>
                <a:lnTo>
                  <a:pt x="330" y="202"/>
                </a:lnTo>
                <a:lnTo>
                  <a:pt x="292" y="202"/>
                </a:lnTo>
                <a:lnTo>
                  <a:pt x="254" y="215"/>
                </a:lnTo>
                <a:lnTo>
                  <a:pt x="203" y="215"/>
                </a:lnTo>
                <a:lnTo>
                  <a:pt x="165" y="215"/>
                </a:lnTo>
                <a:lnTo>
                  <a:pt x="114" y="228"/>
                </a:lnTo>
                <a:lnTo>
                  <a:pt x="63" y="228"/>
                </a:lnTo>
                <a:lnTo>
                  <a:pt x="0" y="240"/>
                </a:lnTo>
                <a:lnTo>
                  <a:pt x="0" y="139"/>
                </a:lnTo>
                <a:lnTo>
                  <a:pt x="89" y="139"/>
                </a:lnTo>
                <a:lnTo>
                  <a:pt x="178" y="139"/>
                </a:lnTo>
                <a:lnTo>
                  <a:pt x="254" y="126"/>
                </a:lnTo>
                <a:lnTo>
                  <a:pt x="330" y="101"/>
                </a:lnTo>
                <a:lnTo>
                  <a:pt x="356" y="88"/>
                </a:lnTo>
                <a:lnTo>
                  <a:pt x="381" y="76"/>
                </a:lnTo>
                <a:lnTo>
                  <a:pt x="407" y="76"/>
                </a:lnTo>
                <a:lnTo>
                  <a:pt x="432" y="63"/>
                </a:lnTo>
                <a:lnTo>
                  <a:pt x="458" y="50"/>
                </a:lnTo>
                <a:lnTo>
                  <a:pt x="470" y="50"/>
                </a:lnTo>
                <a:lnTo>
                  <a:pt x="470" y="38"/>
                </a:lnTo>
                <a:lnTo>
                  <a:pt x="483" y="25"/>
                </a:lnTo>
                <a:lnTo>
                  <a:pt x="496" y="12"/>
                </a:lnTo>
                <a:lnTo>
                  <a:pt x="509" y="0"/>
                </a:lnTo>
                <a:lnTo>
                  <a:pt x="521" y="0"/>
                </a:lnTo>
                <a:lnTo>
                  <a:pt x="534" y="0"/>
                </a:lnTo>
                <a:lnTo>
                  <a:pt x="559" y="0"/>
                </a:lnTo>
                <a:lnTo>
                  <a:pt x="585" y="12"/>
                </a:lnTo>
                <a:lnTo>
                  <a:pt x="623" y="25"/>
                </a:lnTo>
                <a:lnTo>
                  <a:pt x="674" y="50"/>
                </a:lnTo>
                <a:lnTo>
                  <a:pt x="699" y="63"/>
                </a:lnTo>
                <a:lnTo>
                  <a:pt x="712" y="76"/>
                </a:lnTo>
                <a:lnTo>
                  <a:pt x="738" y="88"/>
                </a:lnTo>
                <a:lnTo>
                  <a:pt x="750" y="101"/>
                </a:lnTo>
                <a:lnTo>
                  <a:pt x="763" y="114"/>
                </a:lnTo>
                <a:lnTo>
                  <a:pt x="763" y="126"/>
                </a:lnTo>
                <a:lnTo>
                  <a:pt x="77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4781233" y="2308543"/>
            <a:ext cx="363537" cy="136525"/>
          </a:xfrm>
          <a:custGeom>
            <a:avLst/>
            <a:gdLst>
              <a:gd name="txL" fmla="*/ 0 w 572"/>
              <a:gd name="txT" fmla="*/ 0 h 215"/>
              <a:gd name="txR" fmla="*/ 572 w 572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2" h="215">
                <a:moveTo>
                  <a:pt x="534" y="38"/>
                </a:moveTo>
                <a:lnTo>
                  <a:pt x="547" y="50"/>
                </a:lnTo>
                <a:lnTo>
                  <a:pt x="559" y="63"/>
                </a:lnTo>
                <a:lnTo>
                  <a:pt x="572" y="76"/>
                </a:lnTo>
                <a:lnTo>
                  <a:pt x="572" y="88"/>
                </a:lnTo>
                <a:lnTo>
                  <a:pt x="559" y="88"/>
                </a:lnTo>
                <a:lnTo>
                  <a:pt x="559" y="101"/>
                </a:lnTo>
                <a:lnTo>
                  <a:pt x="534" y="101"/>
                </a:lnTo>
                <a:lnTo>
                  <a:pt x="521" y="114"/>
                </a:lnTo>
                <a:lnTo>
                  <a:pt x="496" y="114"/>
                </a:lnTo>
                <a:lnTo>
                  <a:pt x="458" y="127"/>
                </a:lnTo>
                <a:lnTo>
                  <a:pt x="432" y="139"/>
                </a:lnTo>
                <a:lnTo>
                  <a:pt x="394" y="139"/>
                </a:lnTo>
                <a:lnTo>
                  <a:pt x="356" y="152"/>
                </a:lnTo>
                <a:lnTo>
                  <a:pt x="305" y="165"/>
                </a:lnTo>
                <a:lnTo>
                  <a:pt x="254" y="165"/>
                </a:lnTo>
                <a:lnTo>
                  <a:pt x="191" y="177"/>
                </a:lnTo>
                <a:lnTo>
                  <a:pt x="140" y="190"/>
                </a:lnTo>
                <a:lnTo>
                  <a:pt x="76" y="203"/>
                </a:lnTo>
                <a:lnTo>
                  <a:pt x="0" y="215"/>
                </a:lnTo>
                <a:lnTo>
                  <a:pt x="0" y="101"/>
                </a:lnTo>
                <a:lnTo>
                  <a:pt x="63" y="88"/>
                </a:lnTo>
                <a:lnTo>
                  <a:pt x="127" y="76"/>
                </a:lnTo>
                <a:lnTo>
                  <a:pt x="203" y="63"/>
                </a:lnTo>
                <a:lnTo>
                  <a:pt x="267" y="38"/>
                </a:lnTo>
                <a:lnTo>
                  <a:pt x="305" y="25"/>
                </a:lnTo>
                <a:lnTo>
                  <a:pt x="343" y="25"/>
                </a:lnTo>
                <a:lnTo>
                  <a:pt x="369" y="12"/>
                </a:lnTo>
                <a:lnTo>
                  <a:pt x="394" y="12"/>
                </a:lnTo>
                <a:lnTo>
                  <a:pt x="407" y="12"/>
                </a:lnTo>
                <a:lnTo>
                  <a:pt x="432" y="12"/>
                </a:lnTo>
                <a:lnTo>
                  <a:pt x="445" y="0"/>
                </a:lnTo>
                <a:lnTo>
                  <a:pt x="470" y="12"/>
                </a:lnTo>
                <a:lnTo>
                  <a:pt x="483" y="12"/>
                </a:lnTo>
                <a:lnTo>
                  <a:pt x="509" y="25"/>
                </a:lnTo>
                <a:lnTo>
                  <a:pt x="534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9" name="矩形 4"/>
          <p:cNvSpPr/>
          <p:nvPr/>
        </p:nvSpPr>
        <p:spPr>
          <a:xfrm>
            <a:off x="654685" y="1609725"/>
            <a:ext cx="1201738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哨</a:t>
            </a:r>
          </a:p>
        </p:txBody>
      </p:sp>
      <p:sp>
        <p:nvSpPr>
          <p:cNvPr id="17" name="矩形 16"/>
          <p:cNvSpPr/>
          <p:nvPr/>
        </p:nvSpPr>
        <p:spPr>
          <a:xfrm>
            <a:off x="611155" y="880719"/>
            <a:ext cx="15024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shào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06438" y="3001963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6438" y="3752850"/>
            <a:ext cx="3497262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放哨   花花哨哨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6438" y="3379788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S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口</a:t>
            </a:r>
          </a:p>
        </p:txBody>
      </p:sp>
      <p:pic>
        <p:nvPicPr>
          <p:cNvPr id="26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353" y="33496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线形标注 2 1"/>
          <p:cNvSpPr/>
          <p:nvPr/>
        </p:nvSpPr>
        <p:spPr>
          <a:xfrm>
            <a:off x="2279650" y="2099310"/>
            <a:ext cx="1652270" cy="6197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3442"/>
              <a:gd name="adj6" fmla="val 14246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左边口字要小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131685" y="1396365"/>
            <a:ext cx="1534795" cy="132334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8823"/>
              <a:gd name="adj6" fmla="val -718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肖字要窄，上边中间一竖稍高、点和撇要小。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2971321"/>
            <a:ext cx="1800225" cy="1241425"/>
            <a:chOff x="6397625" y="2133121"/>
            <a:chExt cx="1800225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33121"/>
              <a:ext cx="1800225" cy="1241425"/>
            </a:xfrm>
            <a:prstGeom prst="cloudCallout">
              <a:avLst>
                <a:gd name="adj1" fmla="val -126296"/>
                <a:gd name="adj2" fmla="val -6076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13506" y="2281672"/>
              <a:ext cx="161036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易错提示：右部上边不要写成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  <p:bldP spid="2" grpId="0" bldLvl="0" animBg="1"/>
      <p:bldP spid="2" grpId="1" animBg="1"/>
      <p:bldP spid="54" grpId="0" bldLvl="0" animBg="1"/>
      <p:bldP spid="5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8491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3" name="矩形 4"/>
          <p:cNvSpPr/>
          <p:nvPr/>
        </p:nvSpPr>
        <p:spPr>
          <a:xfrm>
            <a:off x="444267" y="1588448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恩</a:t>
            </a:r>
          </a:p>
        </p:txBody>
      </p:sp>
      <p:sp>
        <p:nvSpPr>
          <p:cNvPr id="23" name="矩形 22"/>
          <p:cNvSpPr/>
          <p:nvPr/>
        </p:nvSpPr>
        <p:spPr>
          <a:xfrm>
            <a:off x="643573" y="889318"/>
            <a:ext cx="909637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ēn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15963" y="2961958"/>
            <a:ext cx="233997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上下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963" y="3748088"/>
            <a:ext cx="34972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恩情　恩爱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5963" y="3362325"/>
            <a:ext cx="2905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000" b="1" dirty="0">
                <a:latin typeface="宋体" panose="02010600030101010101" pitchFamily="2" charset="-122"/>
              </a:rPr>
              <a:t>E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000" b="1" dirty="0">
                <a:latin typeface="宋体" panose="02010600030101010101" pitchFamily="2" charset="-122"/>
              </a:rPr>
              <a:t>心</a:t>
            </a:r>
          </a:p>
        </p:txBody>
      </p:sp>
      <p:pic>
        <p:nvPicPr>
          <p:cNvPr id="33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3" name="Freeform 50"/>
          <p:cNvSpPr/>
          <p:nvPr/>
        </p:nvSpPr>
        <p:spPr>
          <a:xfrm>
            <a:off x="4634230" y="2584768"/>
            <a:ext cx="1069975" cy="552450"/>
          </a:xfrm>
          <a:custGeom>
            <a:avLst/>
            <a:gdLst>
              <a:gd name="txL" fmla="*/ 0 w 1685"/>
              <a:gd name="txT" fmla="*/ 0 h 870"/>
              <a:gd name="txR" fmla="*/ 1685 w 1685"/>
              <a:gd name="txB" fmla="*/ 870 h 87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1685" h="870">
                <a:moveTo>
                  <a:pt x="0" y="0"/>
                </a:moveTo>
                <a:lnTo>
                  <a:pt x="22" y="0"/>
                </a:lnTo>
                <a:lnTo>
                  <a:pt x="44" y="10"/>
                </a:lnTo>
                <a:lnTo>
                  <a:pt x="54" y="10"/>
                </a:lnTo>
                <a:lnTo>
                  <a:pt x="65" y="10"/>
                </a:lnTo>
                <a:lnTo>
                  <a:pt x="65" y="21"/>
                </a:lnTo>
                <a:lnTo>
                  <a:pt x="76" y="32"/>
                </a:lnTo>
                <a:lnTo>
                  <a:pt x="87" y="54"/>
                </a:lnTo>
                <a:lnTo>
                  <a:pt x="109" y="76"/>
                </a:lnTo>
                <a:lnTo>
                  <a:pt x="120" y="98"/>
                </a:lnTo>
                <a:lnTo>
                  <a:pt x="141" y="141"/>
                </a:lnTo>
                <a:lnTo>
                  <a:pt x="174" y="174"/>
                </a:lnTo>
                <a:lnTo>
                  <a:pt x="196" y="217"/>
                </a:lnTo>
                <a:lnTo>
                  <a:pt x="228" y="261"/>
                </a:lnTo>
                <a:lnTo>
                  <a:pt x="261" y="304"/>
                </a:lnTo>
                <a:lnTo>
                  <a:pt x="326" y="391"/>
                </a:lnTo>
                <a:lnTo>
                  <a:pt x="370" y="435"/>
                </a:lnTo>
                <a:lnTo>
                  <a:pt x="413" y="468"/>
                </a:lnTo>
                <a:lnTo>
                  <a:pt x="457" y="500"/>
                </a:lnTo>
                <a:lnTo>
                  <a:pt x="500" y="533"/>
                </a:lnTo>
                <a:lnTo>
                  <a:pt x="544" y="565"/>
                </a:lnTo>
                <a:lnTo>
                  <a:pt x="587" y="587"/>
                </a:lnTo>
                <a:lnTo>
                  <a:pt x="642" y="609"/>
                </a:lnTo>
                <a:lnTo>
                  <a:pt x="685" y="631"/>
                </a:lnTo>
                <a:lnTo>
                  <a:pt x="739" y="653"/>
                </a:lnTo>
                <a:lnTo>
                  <a:pt x="794" y="663"/>
                </a:lnTo>
                <a:lnTo>
                  <a:pt x="848" y="674"/>
                </a:lnTo>
                <a:lnTo>
                  <a:pt x="902" y="685"/>
                </a:lnTo>
                <a:lnTo>
                  <a:pt x="946" y="685"/>
                </a:lnTo>
                <a:lnTo>
                  <a:pt x="1000" y="685"/>
                </a:lnTo>
                <a:lnTo>
                  <a:pt x="1044" y="685"/>
                </a:lnTo>
                <a:lnTo>
                  <a:pt x="1087" y="685"/>
                </a:lnTo>
                <a:lnTo>
                  <a:pt x="1120" y="685"/>
                </a:lnTo>
                <a:lnTo>
                  <a:pt x="1153" y="685"/>
                </a:lnTo>
                <a:lnTo>
                  <a:pt x="1185" y="685"/>
                </a:lnTo>
                <a:lnTo>
                  <a:pt x="1207" y="685"/>
                </a:lnTo>
                <a:lnTo>
                  <a:pt x="1229" y="674"/>
                </a:lnTo>
                <a:lnTo>
                  <a:pt x="1250" y="663"/>
                </a:lnTo>
                <a:lnTo>
                  <a:pt x="1261" y="653"/>
                </a:lnTo>
                <a:lnTo>
                  <a:pt x="1272" y="642"/>
                </a:lnTo>
                <a:lnTo>
                  <a:pt x="1283" y="631"/>
                </a:lnTo>
                <a:lnTo>
                  <a:pt x="1283" y="620"/>
                </a:lnTo>
                <a:lnTo>
                  <a:pt x="1283" y="598"/>
                </a:lnTo>
                <a:lnTo>
                  <a:pt x="1283" y="587"/>
                </a:lnTo>
                <a:lnTo>
                  <a:pt x="1272" y="576"/>
                </a:lnTo>
                <a:lnTo>
                  <a:pt x="1272" y="565"/>
                </a:lnTo>
                <a:lnTo>
                  <a:pt x="1261" y="544"/>
                </a:lnTo>
                <a:lnTo>
                  <a:pt x="1250" y="522"/>
                </a:lnTo>
                <a:lnTo>
                  <a:pt x="1239" y="489"/>
                </a:lnTo>
                <a:lnTo>
                  <a:pt x="1229" y="457"/>
                </a:lnTo>
                <a:lnTo>
                  <a:pt x="1207" y="424"/>
                </a:lnTo>
                <a:lnTo>
                  <a:pt x="1196" y="391"/>
                </a:lnTo>
                <a:lnTo>
                  <a:pt x="1185" y="359"/>
                </a:lnTo>
                <a:lnTo>
                  <a:pt x="1174" y="337"/>
                </a:lnTo>
                <a:lnTo>
                  <a:pt x="1163" y="315"/>
                </a:lnTo>
                <a:lnTo>
                  <a:pt x="1163" y="293"/>
                </a:lnTo>
                <a:lnTo>
                  <a:pt x="1163" y="283"/>
                </a:lnTo>
                <a:lnTo>
                  <a:pt x="1163" y="272"/>
                </a:lnTo>
                <a:lnTo>
                  <a:pt x="1163" y="261"/>
                </a:lnTo>
                <a:lnTo>
                  <a:pt x="1174" y="261"/>
                </a:lnTo>
                <a:lnTo>
                  <a:pt x="1185" y="261"/>
                </a:lnTo>
                <a:lnTo>
                  <a:pt x="1196" y="272"/>
                </a:lnTo>
                <a:lnTo>
                  <a:pt x="1207" y="293"/>
                </a:lnTo>
                <a:lnTo>
                  <a:pt x="1229" y="304"/>
                </a:lnTo>
                <a:lnTo>
                  <a:pt x="1250" y="337"/>
                </a:lnTo>
                <a:lnTo>
                  <a:pt x="1283" y="359"/>
                </a:lnTo>
                <a:lnTo>
                  <a:pt x="1305" y="402"/>
                </a:lnTo>
                <a:lnTo>
                  <a:pt x="1337" y="435"/>
                </a:lnTo>
                <a:lnTo>
                  <a:pt x="1381" y="468"/>
                </a:lnTo>
                <a:lnTo>
                  <a:pt x="1413" y="500"/>
                </a:lnTo>
                <a:lnTo>
                  <a:pt x="1446" y="533"/>
                </a:lnTo>
                <a:lnTo>
                  <a:pt x="1479" y="555"/>
                </a:lnTo>
                <a:lnTo>
                  <a:pt x="1500" y="576"/>
                </a:lnTo>
                <a:lnTo>
                  <a:pt x="1566" y="609"/>
                </a:lnTo>
                <a:lnTo>
                  <a:pt x="1587" y="631"/>
                </a:lnTo>
                <a:lnTo>
                  <a:pt x="1620" y="642"/>
                </a:lnTo>
                <a:lnTo>
                  <a:pt x="1642" y="663"/>
                </a:lnTo>
                <a:lnTo>
                  <a:pt x="1653" y="674"/>
                </a:lnTo>
                <a:lnTo>
                  <a:pt x="1674" y="685"/>
                </a:lnTo>
                <a:lnTo>
                  <a:pt x="1674" y="696"/>
                </a:lnTo>
                <a:lnTo>
                  <a:pt x="1685" y="718"/>
                </a:lnTo>
                <a:lnTo>
                  <a:pt x="1685" y="729"/>
                </a:lnTo>
                <a:lnTo>
                  <a:pt x="1685" y="740"/>
                </a:lnTo>
                <a:lnTo>
                  <a:pt x="1663" y="750"/>
                </a:lnTo>
                <a:lnTo>
                  <a:pt x="1653" y="761"/>
                </a:lnTo>
                <a:lnTo>
                  <a:pt x="1631" y="772"/>
                </a:lnTo>
                <a:lnTo>
                  <a:pt x="1598" y="794"/>
                </a:lnTo>
                <a:lnTo>
                  <a:pt x="1566" y="805"/>
                </a:lnTo>
                <a:lnTo>
                  <a:pt x="1522" y="816"/>
                </a:lnTo>
                <a:lnTo>
                  <a:pt x="1479" y="827"/>
                </a:lnTo>
                <a:lnTo>
                  <a:pt x="1370" y="848"/>
                </a:lnTo>
                <a:lnTo>
                  <a:pt x="1261" y="859"/>
                </a:lnTo>
                <a:lnTo>
                  <a:pt x="1142" y="870"/>
                </a:lnTo>
                <a:lnTo>
                  <a:pt x="1022" y="870"/>
                </a:lnTo>
                <a:lnTo>
                  <a:pt x="957" y="870"/>
                </a:lnTo>
                <a:lnTo>
                  <a:pt x="892" y="870"/>
                </a:lnTo>
                <a:lnTo>
                  <a:pt x="837" y="859"/>
                </a:lnTo>
                <a:lnTo>
                  <a:pt x="772" y="838"/>
                </a:lnTo>
                <a:lnTo>
                  <a:pt x="707" y="827"/>
                </a:lnTo>
                <a:lnTo>
                  <a:pt x="652" y="805"/>
                </a:lnTo>
                <a:lnTo>
                  <a:pt x="587" y="783"/>
                </a:lnTo>
                <a:lnTo>
                  <a:pt x="533" y="750"/>
                </a:lnTo>
                <a:lnTo>
                  <a:pt x="478" y="718"/>
                </a:lnTo>
                <a:lnTo>
                  <a:pt x="424" y="685"/>
                </a:lnTo>
                <a:lnTo>
                  <a:pt x="370" y="653"/>
                </a:lnTo>
                <a:lnTo>
                  <a:pt x="326" y="609"/>
                </a:lnTo>
                <a:lnTo>
                  <a:pt x="294" y="576"/>
                </a:lnTo>
                <a:lnTo>
                  <a:pt x="250" y="533"/>
                </a:lnTo>
                <a:lnTo>
                  <a:pt x="228" y="489"/>
                </a:lnTo>
                <a:lnTo>
                  <a:pt x="196" y="446"/>
                </a:lnTo>
                <a:lnTo>
                  <a:pt x="174" y="402"/>
                </a:lnTo>
                <a:lnTo>
                  <a:pt x="141" y="348"/>
                </a:lnTo>
                <a:lnTo>
                  <a:pt x="120" y="304"/>
                </a:lnTo>
                <a:lnTo>
                  <a:pt x="87" y="250"/>
                </a:lnTo>
                <a:lnTo>
                  <a:pt x="65" y="195"/>
                </a:lnTo>
                <a:lnTo>
                  <a:pt x="44" y="130"/>
                </a:lnTo>
                <a:lnTo>
                  <a:pt x="22" y="6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51"/>
          <p:cNvSpPr/>
          <p:nvPr/>
        </p:nvSpPr>
        <p:spPr>
          <a:xfrm>
            <a:off x="4924743" y="2549843"/>
            <a:ext cx="241300" cy="222250"/>
          </a:xfrm>
          <a:custGeom>
            <a:avLst/>
            <a:gdLst>
              <a:gd name="txL" fmla="*/ 0 w 380"/>
              <a:gd name="txT" fmla="*/ 0 h 348"/>
              <a:gd name="txR" fmla="*/ 380 w 380"/>
              <a:gd name="txB" fmla="*/ 348 h 34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80" h="348">
                <a:moveTo>
                  <a:pt x="0" y="11"/>
                </a:moveTo>
                <a:lnTo>
                  <a:pt x="11" y="11"/>
                </a:lnTo>
                <a:lnTo>
                  <a:pt x="21" y="0"/>
                </a:lnTo>
                <a:lnTo>
                  <a:pt x="32" y="0"/>
                </a:lnTo>
                <a:lnTo>
                  <a:pt x="54" y="0"/>
                </a:lnTo>
                <a:lnTo>
                  <a:pt x="65" y="0"/>
                </a:lnTo>
                <a:lnTo>
                  <a:pt x="87" y="0"/>
                </a:lnTo>
                <a:lnTo>
                  <a:pt x="119" y="11"/>
                </a:lnTo>
                <a:lnTo>
                  <a:pt x="163" y="33"/>
                </a:lnTo>
                <a:lnTo>
                  <a:pt x="217" y="44"/>
                </a:lnTo>
                <a:lnTo>
                  <a:pt x="272" y="65"/>
                </a:lnTo>
                <a:lnTo>
                  <a:pt x="304" y="87"/>
                </a:lnTo>
                <a:lnTo>
                  <a:pt x="326" y="98"/>
                </a:lnTo>
                <a:lnTo>
                  <a:pt x="348" y="120"/>
                </a:lnTo>
                <a:lnTo>
                  <a:pt x="358" y="142"/>
                </a:lnTo>
                <a:lnTo>
                  <a:pt x="369" y="153"/>
                </a:lnTo>
                <a:lnTo>
                  <a:pt x="380" y="185"/>
                </a:lnTo>
                <a:lnTo>
                  <a:pt x="380" y="207"/>
                </a:lnTo>
                <a:lnTo>
                  <a:pt x="380" y="229"/>
                </a:lnTo>
                <a:lnTo>
                  <a:pt x="380" y="250"/>
                </a:lnTo>
                <a:lnTo>
                  <a:pt x="380" y="272"/>
                </a:lnTo>
                <a:lnTo>
                  <a:pt x="369" y="294"/>
                </a:lnTo>
                <a:lnTo>
                  <a:pt x="369" y="305"/>
                </a:lnTo>
                <a:lnTo>
                  <a:pt x="369" y="316"/>
                </a:lnTo>
                <a:lnTo>
                  <a:pt x="358" y="327"/>
                </a:lnTo>
                <a:lnTo>
                  <a:pt x="358" y="338"/>
                </a:lnTo>
                <a:lnTo>
                  <a:pt x="348" y="338"/>
                </a:lnTo>
                <a:lnTo>
                  <a:pt x="348" y="348"/>
                </a:lnTo>
                <a:lnTo>
                  <a:pt x="337" y="338"/>
                </a:lnTo>
                <a:lnTo>
                  <a:pt x="326" y="327"/>
                </a:lnTo>
                <a:lnTo>
                  <a:pt x="304" y="316"/>
                </a:lnTo>
                <a:lnTo>
                  <a:pt x="282" y="305"/>
                </a:lnTo>
                <a:lnTo>
                  <a:pt x="250" y="283"/>
                </a:lnTo>
                <a:lnTo>
                  <a:pt x="217" y="261"/>
                </a:lnTo>
                <a:lnTo>
                  <a:pt x="185" y="229"/>
                </a:lnTo>
                <a:lnTo>
                  <a:pt x="152" y="196"/>
                </a:lnTo>
                <a:lnTo>
                  <a:pt x="119" y="174"/>
                </a:lnTo>
                <a:lnTo>
                  <a:pt x="87" y="153"/>
                </a:lnTo>
                <a:lnTo>
                  <a:pt x="65" y="131"/>
                </a:lnTo>
                <a:lnTo>
                  <a:pt x="54" y="109"/>
                </a:lnTo>
                <a:lnTo>
                  <a:pt x="32" y="98"/>
                </a:lnTo>
                <a:lnTo>
                  <a:pt x="21" y="87"/>
                </a:lnTo>
                <a:lnTo>
                  <a:pt x="21" y="65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Freeform 53"/>
          <p:cNvSpPr/>
          <p:nvPr/>
        </p:nvSpPr>
        <p:spPr>
          <a:xfrm>
            <a:off x="4296093" y="2543493"/>
            <a:ext cx="207962" cy="414337"/>
          </a:xfrm>
          <a:custGeom>
            <a:avLst/>
            <a:gdLst>
              <a:gd name="txL" fmla="*/ 0 w 327"/>
              <a:gd name="txT" fmla="*/ 0 h 653"/>
              <a:gd name="txR" fmla="*/ 327 w 327"/>
              <a:gd name="txB" fmla="*/ 653 h 6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27" h="653">
                <a:moveTo>
                  <a:pt x="185" y="566"/>
                </a:moveTo>
                <a:lnTo>
                  <a:pt x="174" y="588"/>
                </a:lnTo>
                <a:lnTo>
                  <a:pt x="153" y="610"/>
                </a:lnTo>
                <a:lnTo>
                  <a:pt x="142" y="621"/>
                </a:lnTo>
                <a:lnTo>
                  <a:pt x="131" y="631"/>
                </a:lnTo>
                <a:lnTo>
                  <a:pt x="120" y="642"/>
                </a:lnTo>
                <a:lnTo>
                  <a:pt x="109" y="653"/>
                </a:lnTo>
                <a:lnTo>
                  <a:pt x="98" y="653"/>
                </a:lnTo>
                <a:lnTo>
                  <a:pt x="87" y="653"/>
                </a:lnTo>
                <a:lnTo>
                  <a:pt x="77" y="653"/>
                </a:lnTo>
                <a:lnTo>
                  <a:pt x="66" y="653"/>
                </a:lnTo>
                <a:lnTo>
                  <a:pt x="66" y="642"/>
                </a:lnTo>
                <a:lnTo>
                  <a:pt x="55" y="642"/>
                </a:lnTo>
                <a:lnTo>
                  <a:pt x="44" y="631"/>
                </a:lnTo>
                <a:lnTo>
                  <a:pt x="44" y="610"/>
                </a:lnTo>
                <a:lnTo>
                  <a:pt x="33" y="599"/>
                </a:lnTo>
                <a:lnTo>
                  <a:pt x="33" y="577"/>
                </a:lnTo>
                <a:lnTo>
                  <a:pt x="11" y="544"/>
                </a:lnTo>
                <a:lnTo>
                  <a:pt x="0" y="512"/>
                </a:lnTo>
                <a:lnTo>
                  <a:pt x="0" y="490"/>
                </a:lnTo>
                <a:lnTo>
                  <a:pt x="0" y="479"/>
                </a:lnTo>
                <a:lnTo>
                  <a:pt x="0" y="468"/>
                </a:lnTo>
                <a:lnTo>
                  <a:pt x="11" y="446"/>
                </a:lnTo>
                <a:lnTo>
                  <a:pt x="33" y="414"/>
                </a:lnTo>
                <a:lnTo>
                  <a:pt x="66" y="370"/>
                </a:lnTo>
                <a:lnTo>
                  <a:pt x="77" y="359"/>
                </a:lnTo>
                <a:lnTo>
                  <a:pt x="98" y="338"/>
                </a:lnTo>
                <a:lnTo>
                  <a:pt x="109" y="305"/>
                </a:lnTo>
                <a:lnTo>
                  <a:pt x="131" y="283"/>
                </a:lnTo>
                <a:lnTo>
                  <a:pt x="142" y="251"/>
                </a:lnTo>
                <a:lnTo>
                  <a:pt x="163" y="218"/>
                </a:lnTo>
                <a:lnTo>
                  <a:pt x="185" y="185"/>
                </a:lnTo>
                <a:lnTo>
                  <a:pt x="196" y="153"/>
                </a:lnTo>
                <a:lnTo>
                  <a:pt x="207" y="109"/>
                </a:lnTo>
                <a:lnTo>
                  <a:pt x="218" y="87"/>
                </a:lnTo>
                <a:lnTo>
                  <a:pt x="229" y="55"/>
                </a:lnTo>
                <a:lnTo>
                  <a:pt x="240" y="33"/>
                </a:lnTo>
                <a:lnTo>
                  <a:pt x="250" y="22"/>
                </a:lnTo>
                <a:lnTo>
                  <a:pt x="261" y="11"/>
                </a:lnTo>
                <a:lnTo>
                  <a:pt x="272" y="0"/>
                </a:lnTo>
                <a:lnTo>
                  <a:pt x="283" y="0"/>
                </a:lnTo>
                <a:lnTo>
                  <a:pt x="294" y="11"/>
                </a:lnTo>
                <a:lnTo>
                  <a:pt x="294" y="22"/>
                </a:lnTo>
                <a:lnTo>
                  <a:pt x="305" y="44"/>
                </a:lnTo>
                <a:lnTo>
                  <a:pt x="316" y="76"/>
                </a:lnTo>
                <a:lnTo>
                  <a:pt x="316" y="98"/>
                </a:lnTo>
                <a:lnTo>
                  <a:pt x="327" y="131"/>
                </a:lnTo>
                <a:lnTo>
                  <a:pt x="327" y="164"/>
                </a:lnTo>
                <a:lnTo>
                  <a:pt x="327" y="196"/>
                </a:lnTo>
                <a:lnTo>
                  <a:pt x="327" y="240"/>
                </a:lnTo>
                <a:lnTo>
                  <a:pt x="316" y="294"/>
                </a:lnTo>
                <a:lnTo>
                  <a:pt x="294" y="349"/>
                </a:lnTo>
                <a:lnTo>
                  <a:pt x="272" y="414"/>
                </a:lnTo>
                <a:lnTo>
                  <a:pt x="250" y="468"/>
                </a:lnTo>
                <a:lnTo>
                  <a:pt x="218" y="523"/>
                </a:lnTo>
                <a:lnTo>
                  <a:pt x="185" y="5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Freeform 55"/>
          <p:cNvSpPr/>
          <p:nvPr/>
        </p:nvSpPr>
        <p:spPr>
          <a:xfrm>
            <a:off x="5518468" y="2446655"/>
            <a:ext cx="331787" cy="242888"/>
          </a:xfrm>
          <a:custGeom>
            <a:avLst/>
            <a:gdLst>
              <a:gd name="txL" fmla="*/ 0 w 522"/>
              <a:gd name="txT" fmla="*/ 0 h 381"/>
              <a:gd name="txR" fmla="*/ 522 w 522"/>
              <a:gd name="txB" fmla="*/ 381 h 381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22" h="381">
                <a:moveTo>
                  <a:pt x="0" y="22"/>
                </a:moveTo>
                <a:lnTo>
                  <a:pt x="0" y="11"/>
                </a:lnTo>
                <a:lnTo>
                  <a:pt x="11" y="11"/>
                </a:lnTo>
                <a:lnTo>
                  <a:pt x="32" y="0"/>
                </a:lnTo>
                <a:lnTo>
                  <a:pt x="65" y="0"/>
                </a:lnTo>
                <a:lnTo>
                  <a:pt x="76" y="0"/>
                </a:lnTo>
                <a:lnTo>
                  <a:pt x="98" y="0"/>
                </a:lnTo>
                <a:lnTo>
                  <a:pt x="119" y="11"/>
                </a:lnTo>
                <a:lnTo>
                  <a:pt x="141" y="11"/>
                </a:lnTo>
                <a:lnTo>
                  <a:pt x="174" y="22"/>
                </a:lnTo>
                <a:lnTo>
                  <a:pt x="217" y="43"/>
                </a:lnTo>
                <a:lnTo>
                  <a:pt x="250" y="54"/>
                </a:lnTo>
                <a:lnTo>
                  <a:pt x="293" y="76"/>
                </a:lnTo>
                <a:lnTo>
                  <a:pt x="337" y="98"/>
                </a:lnTo>
                <a:lnTo>
                  <a:pt x="380" y="120"/>
                </a:lnTo>
                <a:lnTo>
                  <a:pt x="413" y="141"/>
                </a:lnTo>
                <a:lnTo>
                  <a:pt x="435" y="163"/>
                </a:lnTo>
                <a:lnTo>
                  <a:pt x="467" y="185"/>
                </a:lnTo>
                <a:lnTo>
                  <a:pt x="478" y="207"/>
                </a:lnTo>
                <a:lnTo>
                  <a:pt x="500" y="228"/>
                </a:lnTo>
                <a:lnTo>
                  <a:pt x="511" y="261"/>
                </a:lnTo>
                <a:lnTo>
                  <a:pt x="511" y="283"/>
                </a:lnTo>
                <a:lnTo>
                  <a:pt x="511" y="305"/>
                </a:lnTo>
                <a:lnTo>
                  <a:pt x="522" y="326"/>
                </a:lnTo>
                <a:lnTo>
                  <a:pt x="522" y="348"/>
                </a:lnTo>
                <a:lnTo>
                  <a:pt x="522" y="359"/>
                </a:lnTo>
                <a:lnTo>
                  <a:pt x="522" y="370"/>
                </a:lnTo>
                <a:lnTo>
                  <a:pt x="522" y="381"/>
                </a:lnTo>
                <a:lnTo>
                  <a:pt x="511" y="381"/>
                </a:lnTo>
                <a:lnTo>
                  <a:pt x="500" y="381"/>
                </a:lnTo>
                <a:lnTo>
                  <a:pt x="489" y="381"/>
                </a:lnTo>
                <a:lnTo>
                  <a:pt x="467" y="381"/>
                </a:lnTo>
                <a:lnTo>
                  <a:pt x="445" y="370"/>
                </a:lnTo>
                <a:lnTo>
                  <a:pt x="424" y="370"/>
                </a:lnTo>
                <a:lnTo>
                  <a:pt x="402" y="359"/>
                </a:lnTo>
                <a:lnTo>
                  <a:pt x="369" y="348"/>
                </a:lnTo>
                <a:lnTo>
                  <a:pt x="304" y="316"/>
                </a:lnTo>
                <a:lnTo>
                  <a:pt x="282" y="294"/>
                </a:lnTo>
                <a:lnTo>
                  <a:pt x="250" y="272"/>
                </a:lnTo>
                <a:lnTo>
                  <a:pt x="217" y="250"/>
                </a:lnTo>
                <a:lnTo>
                  <a:pt x="184" y="228"/>
                </a:lnTo>
                <a:lnTo>
                  <a:pt x="163" y="196"/>
                </a:lnTo>
                <a:lnTo>
                  <a:pt x="130" y="163"/>
                </a:lnTo>
                <a:lnTo>
                  <a:pt x="98" y="131"/>
                </a:lnTo>
                <a:lnTo>
                  <a:pt x="76" y="109"/>
                </a:lnTo>
                <a:lnTo>
                  <a:pt x="54" y="87"/>
                </a:lnTo>
                <a:lnTo>
                  <a:pt x="32" y="65"/>
                </a:lnTo>
                <a:lnTo>
                  <a:pt x="21" y="43"/>
                </a:lnTo>
                <a:lnTo>
                  <a:pt x="11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Freeform 58"/>
          <p:cNvSpPr/>
          <p:nvPr/>
        </p:nvSpPr>
        <p:spPr>
          <a:xfrm>
            <a:off x="4759643" y="1886268"/>
            <a:ext cx="496887" cy="160337"/>
          </a:xfrm>
          <a:custGeom>
            <a:avLst/>
            <a:gdLst>
              <a:gd name="txL" fmla="*/ 0 w 783"/>
              <a:gd name="txT" fmla="*/ 0 h 251"/>
              <a:gd name="txR" fmla="*/ 783 w 783"/>
              <a:gd name="txB" fmla="*/ 251 h 2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3" h="251">
                <a:moveTo>
                  <a:pt x="337" y="98"/>
                </a:moveTo>
                <a:lnTo>
                  <a:pt x="380" y="88"/>
                </a:lnTo>
                <a:lnTo>
                  <a:pt x="413" y="77"/>
                </a:lnTo>
                <a:lnTo>
                  <a:pt x="456" y="66"/>
                </a:lnTo>
                <a:lnTo>
                  <a:pt x="489" y="55"/>
                </a:lnTo>
                <a:lnTo>
                  <a:pt x="522" y="44"/>
                </a:lnTo>
                <a:lnTo>
                  <a:pt x="554" y="33"/>
                </a:lnTo>
                <a:lnTo>
                  <a:pt x="576" y="33"/>
                </a:lnTo>
                <a:lnTo>
                  <a:pt x="598" y="22"/>
                </a:lnTo>
                <a:lnTo>
                  <a:pt x="630" y="22"/>
                </a:lnTo>
                <a:lnTo>
                  <a:pt x="641" y="11"/>
                </a:lnTo>
                <a:lnTo>
                  <a:pt x="663" y="11"/>
                </a:lnTo>
                <a:lnTo>
                  <a:pt x="674" y="0"/>
                </a:lnTo>
                <a:lnTo>
                  <a:pt x="685" y="0"/>
                </a:lnTo>
                <a:lnTo>
                  <a:pt x="696" y="0"/>
                </a:lnTo>
                <a:lnTo>
                  <a:pt x="706" y="0"/>
                </a:lnTo>
                <a:lnTo>
                  <a:pt x="717" y="0"/>
                </a:lnTo>
                <a:lnTo>
                  <a:pt x="728" y="0"/>
                </a:lnTo>
                <a:lnTo>
                  <a:pt x="750" y="11"/>
                </a:lnTo>
                <a:lnTo>
                  <a:pt x="761" y="22"/>
                </a:lnTo>
                <a:lnTo>
                  <a:pt x="783" y="33"/>
                </a:lnTo>
                <a:lnTo>
                  <a:pt x="783" y="44"/>
                </a:lnTo>
                <a:lnTo>
                  <a:pt x="783" y="55"/>
                </a:lnTo>
                <a:lnTo>
                  <a:pt x="772" y="66"/>
                </a:lnTo>
                <a:lnTo>
                  <a:pt x="761" y="77"/>
                </a:lnTo>
                <a:lnTo>
                  <a:pt x="739" y="88"/>
                </a:lnTo>
                <a:lnTo>
                  <a:pt x="717" y="98"/>
                </a:lnTo>
                <a:lnTo>
                  <a:pt x="696" y="109"/>
                </a:lnTo>
                <a:lnTo>
                  <a:pt x="663" y="120"/>
                </a:lnTo>
                <a:lnTo>
                  <a:pt x="576" y="142"/>
                </a:lnTo>
                <a:lnTo>
                  <a:pt x="489" y="164"/>
                </a:lnTo>
                <a:lnTo>
                  <a:pt x="402" y="185"/>
                </a:lnTo>
                <a:lnTo>
                  <a:pt x="304" y="207"/>
                </a:lnTo>
                <a:lnTo>
                  <a:pt x="250" y="229"/>
                </a:lnTo>
                <a:lnTo>
                  <a:pt x="206" y="229"/>
                </a:lnTo>
                <a:lnTo>
                  <a:pt x="163" y="240"/>
                </a:lnTo>
                <a:lnTo>
                  <a:pt x="130" y="251"/>
                </a:lnTo>
                <a:lnTo>
                  <a:pt x="109" y="251"/>
                </a:lnTo>
                <a:lnTo>
                  <a:pt x="76" y="251"/>
                </a:lnTo>
                <a:lnTo>
                  <a:pt x="65" y="251"/>
                </a:lnTo>
                <a:lnTo>
                  <a:pt x="43" y="251"/>
                </a:lnTo>
                <a:lnTo>
                  <a:pt x="22" y="240"/>
                </a:lnTo>
                <a:lnTo>
                  <a:pt x="11" y="229"/>
                </a:lnTo>
                <a:lnTo>
                  <a:pt x="0" y="218"/>
                </a:lnTo>
                <a:lnTo>
                  <a:pt x="0" y="207"/>
                </a:lnTo>
                <a:lnTo>
                  <a:pt x="11" y="207"/>
                </a:lnTo>
                <a:lnTo>
                  <a:pt x="22" y="196"/>
                </a:lnTo>
                <a:lnTo>
                  <a:pt x="32" y="196"/>
                </a:lnTo>
                <a:lnTo>
                  <a:pt x="43" y="185"/>
                </a:lnTo>
                <a:lnTo>
                  <a:pt x="65" y="185"/>
                </a:lnTo>
                <a:lnTo>
                  <a:pt x="87" y="175"/>
                </a:lnTo>
                <a:lnTo>
                  <a:pt x="109" y="164"/>
                </a:lnTo>
                <a:lnTo>
                  <a:pt x="130" y="153"/>
                </a:lnTo>
                <a:lnTo>
                  <a:pt x="163" y="153"/>
                </a:lnTo>
                <a:lnTo>
                  <a:pt x="185" y="142"/>
                </a:lnTo>
                <a:lnTo>
                  <a:pt x="217" y="131"/>
                </a:lnTo>
                <a:lnTo>
                  <a:pt x="261" y="120"/>
                </a:lnTo>
                <a:lnTo>
                  <a:pt x="293" y="109"/>
                </a:lnTo>
                <a:lnTo>
                  <a:pt x="337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Freeform 59"/>
          <p:cNvSpPr/>
          <p:nvPr/>
        </p:nvSpPr>
        <p:spPr>
          <a:xfrm>
            <a:off x="4578668" y="1686243"/>
            <a:ext cx="125412" cy="844550"/>
          </a:xfrm>
          <a:custGeom>
            <a:avLst/>
            <a:gdLst>
              <a:gd name="txL" fmla="*/ 0 w 196"/>
              <a:gd name="txT" fmla="*/ 0 h 1328"/>
              <a:gd name="txR" fmla="*/ 196 w 196"/>
              <a:gd name="txB" fmla="*/ 1328 h 132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6" h="1328">
                <a:moveTo>
                  <a:pt x="33" y="109"/>
                </a:moveTo>
                <a:lnTo>
                  <a:pt x="11" y="76"/>
                </a:lnTo>
                <a:lnTo>
                  <a:pt x="0" y="54"/>
                </a:lnTo>
                <a:lnTo>
                  <a:pt x="0" y="33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76" y="0"/>
                </a:lnTo>
                <a:lnTo>
                  <a:pt x="109" y="11"/>
                </a:lnTo>
                <a:lnTo>
                  <a:pt x="152" y="22"/>
                </a:lnTo>
                <a:lnTo>
                  <a:pt x="196" y="33"/>
                </a:lnTo>
                <a:lnTo>
                  <a:pt x="196" y="174"/>
                </a:lnTo>
                <a:lnTo>
                  <a:pt x="196" y="315"/>
                </a:lnTo>
                <a:lnTo>
                  <a:pt x="196" y="446"/>
                </a:lnTo>
                <a:lnTo>
                  <a:pt x="196" y="555"/>
                </a:lnTo>
                <a:lnTo>
                  <a:pt x="196" y="675"/>
                </a:lnTo>
                <a:lnTo>
                  <a:pt x="196" y="773"/>
                </a:lnTo>
                <a:lnTo>
                  <a:pt x="196" y="860"/>
                </a:lnTo>
                <a:lnTo>
                  <a:pt x="196" y="947"/>
                </a:lnTo>
                <a:lnTo>
                  <a:pt x="196" y="1023"/>
                </a:lnTo>
                <a:lnTo>
                  <a:pt x="196" y="1088"/>
                </a:lnTo>
                <a:lnTo>
                  <a:pt x="196" y="1143"/>
                </a:lnTo>
                <a:lnTo>
                  <a:pt x="196" y="1186"/>
                </a:lnTo>
                <a:lnTo>
                  <a:pt x="185" y="1219"/>
                </a:lnTo>
                <a:lnTo>
                  <a:pt x="185" y="1251"/>
                </a:lnTo>
                <a:lnTo>
                  <a:pt x="185" y="1273"/>
                </a:lnTo>
                <a:lnTo>
                  <a:pt x="185" y="1284"/>
                </a:lnTo>
                <a:lnTo>
                  <a:pt x="174" y="1306"/>
                </a:lnTo>
                <a:lnTo>
                  <a:pt x="163" y="1317"/>
                </a:lnTo>
                <a:lnTo>
                  <a:pt x="152" y="1328"/>
                </a:lnTo>
                <a:lnTo>
                  <a:pt x="141" y="1328"/>
                </a:lnTo>
                <a:lnTo>
                  <a:pt x="131" y="1328"/>
                </a:lnTo>
                <a:lnTo>
                  <a:pt x="120" y="1317"/>
                </a:lnTo>
                <a:lnTo>
                  <a:pt x="120" y="1306"/>
                </a:lnTo>
                <a:lnTo>
                  <a:pt x="109" y="1295"/>
                </a:lnTo>
                <a:lnTo>
                  <a:pt x="98" y="1284"/>
                </a:lnTo>
                <a:lnTo>
                  <a:pt x="87" y="1273"/>
                </a:lnTo>
                <a:lnTo>
                  <a:pt x="76" y="1251"/>
                </a:lnTo>
                <a:lnTo>
                  <a:pt x="55" y="1208"/>
                </a:lnTo>
                <a:lnTo>
                  <a:pt x="44" y="1175"/>
                </a:lnTo>
                <a:lnTo>
                  <a:pt x="33" y="1153"/>
                </a:lnTo>
                <a:lnTo>
                  <a:pt x="33" y="1121"/>
                </a:lnTo>
                <a:lnTo>
                  <a:pt x="33" y="1110"/>
                </a:lnTo>
                <a:lnTo>
                  <a:pt x="33" y="1088"/>
                </a:lnTo>
                <a:lnTo>
                  <a:pt x="44" y="1055"/>
                </a:lnTo>
                <a:lnTo>
                  <a:pt x="55" y="1023"/>
                </a:lnTo>
                <a:lnTo>
                  <a:pt x="55" y="1012"/>
                </a:lnTo>
                <a:lnTo>
                  <a:pt x="55" y="1001"/>
                </a:lnTo>
                <a:lnTo>
                  <a:pt x="55" y="990"/>
                </a:lnTo>
                <a:lnTo>
                  <a:pt x="55" y="968"/>
                </a:lnTo>
                <a:lnTo>
                  <a:pt x="55" y="947"/>
                </a:lnTo>
                <a:lnTo>
                  <a:pt x="55" y="925"/>
                </a:lnTo>
                <a:lnTo>
                  <a:pt x="55" y="903"/>
                </a:lnTo>
                <a:lnTo>
                  <a:pt x="65" y="870"/>
                </a:lnTo>
                <a:lnTo>
                  <a:pt x="65" y="838"/>
                </a:lnTo>
                <a:lnTo>
                  <a:pt x="65" y="805"/>
                </a:lnTo>
                <a:lnTo>
                  <a:pt x="65" y="773"/>
                </a:lnTo>
                <a:lnTo>
                  <a:pt x="65" y="740"/>
                </a:lnTo>
                <a:lnTo>
                  <a:pt x="65" y="696"/>
                </a:lnTo>
                <a:lnTo>
                  <a:pt x="65" y="653"/>
                </a:lnTo>
                <a:lnTo>
                  <a:pt x="65" y="609"/>
                </a:lnTo>
                <a:lnTo>
                  <a:pt x="65" y="566"/>
                </a:lnTo>
                <a:lnTo>
                  <a:pt x="65" y="511"/>
                </a:lnTo>
                <a:lnTo>
                  <a:pt x="65" y="468"/>
                </a:lnTo>
                <a:lnTo>
                  <a:pt x="65" y="424"/>
                </a:lnTo>
                <a:lnTo>
                  <a:pt x="55" y="392"/>
                </a:lnTo>
                <a:lnTo>
                  <a:pt x="55" y="348"/>
                </a:lnTo>
                <a:lnTo>
                  <a:pt x="55" y="315"/>
                </a:lnTo>
                <a:lnTo>
                  <a:pt x="55" y="283"/>
                </a:lnTo>
                <a:lnTo>
                  <a:pt x="55" y="250"/>
                </a:lnTo>
                <a:lnTo>
                  <a:pt x="55" y="228"/>
                </a:lnTo>
                <a:lnTo>
                  <a:pt x="44" y="207"/>
                </a:lnTo>
                <a:lnTo>
                  <a:pt x="44" y="185"/>
                </a:lnTo>
                <a:lnTo>
                  <a:pt x="44" y="163"/>
                </a:lnTo>
                <a:lnTo>
                  <a:pt x="44" y="141"/>
                </a:lnTo>
                <a:lnTo>
                  <a:pt x="33" y="130"/>
                </a:lnTo>
                <a:lnTo>
                  <a:pt x="33" y="120"/>
                </a:lnTo>
                <a:lnTo>
                  <a:pt x="33" y="1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Freeform 54"/>
          <p:cNvSpPr/>
          <p:nvPr/>
        </p:nvSpPr>
        <p:spPr>
          <a:xfrm>
            <a:off x="4634230" y="1590993"/>
            <a:ext cx="855663" cy="1008062"/>
          </a:xfrm>
          <a:custGeom>
            <a:avLst/>
            <a:gdLst>
              <a:gd name="txL" fmla="*/ 0 w 1348"/>
              <a:gd name="txT" fmla="*/ 0 h 1588"/>
              <a:gd name="txR" fmla="*/ 1348 w 1348"/>
              <a:gd name="txB" fmla="*/ 1588 h 158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48" h="1588">
                <a:moveTo>
                  <a:pt x="1250" y="1088"/>
                </a:moveTo>
                <a:lnTo>
                  <a:pt x="1250" y="1142"/>
                </a:lnTo>
                <a:lnTo>
                  <a:pt x="1239" y="1197"/>
                </a:lnTo>
                <a:lnTo>
                  <a:pt x="1239" y="1251"/>
                </a:lnTo>
                <a:lnTo>
                  <a:pt x="1229" y="1295"/>
                </a:lnTo>
                <a:lnTo>
                  <a:pt x="1218" y="1338"/>
                </a:lnTo>
                <a:lnTo>
                  <a:pt x="1207" y="1382"/>
                </a:lnTo>
                <a:lnTo>
                  <a:pt x="1196" y="1425"/>
                </a:lnTo>
                <a:lnTo>
                  <a:pt x="1185" y="1458"/>
                </a:lnTo>
                <a:lnTo>
                  <a:pt x="1174" y="1490"/>
                </a:lnTo>
                <a:lnTo>
                  <a:pt x="1163" y="1523"/>
                </a:lnTo>
                <a:lnTo>
                  <a:pt x="1153" y="1545"/>
                </a:lnTo>
                <a:lnTo>
                  <a:pt x="1142" y="1556"/>
                </a:lnTo>
                <a:lnTo>
                  <a:pt x="1131" y="1577"/>
                </a:lnTo>
                <a:lnTo>
                  <a:pt x="1120" y="1588"/>
                </a:lnTo>
                <a:lnTo>
                  <a:pt x="1109" y="1588"/>
                </a:lnTo>
                <a:lnTo>
                  <a:pt x="1098" y="1588"/>
                </a:lnTo>
                <a:lnTo>
                  <a:pt x="1087" y="1588"/>
                </a:lnTo>
                <a:lnTo>
                  <a:pt x="1076" y="1588"/>
                </a:lnTo>
                <a:lnTo>
                  <a:pt x="1066" y="1577"/>
                </a:lnTo>
                <a:lnTo>
                  <a:pt x="1066" y="1567"/>
                </a:lnTo>
                <a:lnTo>
                  <a:pt x="1055" y="1556"/>
                </a:lnTo>
                <a:lnTo>
                  <a:pt x="1055" y="1545"/>
                </a:lnTo>
                <a:lnTo>
                  <a:pt x="1044" y="1523"/>
                </a:lnTo>
                <a:lnTo>
                  <a:pt x="1044" y="1501"/>
                </a:lnTo>
                <a:lnTo>
                  <a:pt x="1033" y="1480"/>
                </a:lnTo>
                <a:lnTo>
                  <a:pt x="1022" y="1458"/>
                </a:lnTo>
                <a:lnTo>
                  <a:pt x="1011" y="1436"/>
                </a:lnTo>
                <a:lnTo>
                  <a:pt x="1000" y="1403"/>
                </a:lnTo>
                <a:lnTo>
                  <a:pt x="979" y="1371"/>
                </a:lnTo>
                <a:lnTo>
                  <a:pt x="957" y="1338"/>
                </a:lnTo>
                <a:lnTo>
                  <a:pt x="924" y="1305"/>
                </a:lnTo>
                <a:lnTo>
                  <a:pt x="902" y="1262"/>
                </a:lnTo>
                <a:lnTo>
                  <a:pt x="913" y="1251"/>
                </a:lnTo>
                <a:lnTo>
                  <a:pt x="935" y="1240"/>
                </a:lnTo>
                <a:lnTo>
                  <a:pt x="957" y="1240"/>
                </a:lnTo>
                <a:lnTo>
                  <a:pt x="979" y="1240"/>
                </a:lnTo>
                <a:lnTo>
                  <a:pt x="1000" y="1251"/>
                </a:lnTo>
                <a:lnTo>
                  <a:pt x="1022" y="1251"/>
                </a:lnTo>
                <a:lnTo>
                  <a:pt x="1033" y="1240"/>
                </a:lnTo>
                <a:lnTo>
                  <a:pt x="1055" y="1229"/>
                </a:lnTo>
                <a:lnTo>
                  <a:pt x="1066" y="1218"/>
                </a:lnTo>
                <a:lnTo>
                  <a:pt x="1066" y="1197"/>
                </a:lnTo>
                <a:lnTo>
                  <a:pt x="1076" y="1175"/>
                </a:lnTo>
                <a:lnTo>
                  <a:pt x="1087" y="1153"/>
                </a:lnTo>
                <a:lnTo>
                  <a:pt x="1087" y="1120"/>
                </a:lnTo>
                <a:lnTo>
                  <a:pt x="1098" y="1077"/>
                </a:lnTo>
                <a:lnTo>
                  <a:pt x="1098" y="1044"/>
                </a:lnTo>
                <a:lnTo>
                  <a:pt x="1098" y="1001"/>
                </a:lnTo>
                <a:lnTo>
                  <a:pt x="1109" y="946"/>
                </a:lnTo>
                <a:lnTo>
                  <a:pt x="1109" y="892"/>
                </a:lnTo>
                <a:lnTo>
                  <a:pt x="1109" y="827"/>
                </a:lnTo>
                <a:lnTo>
                  <a:pt x="1120" y="761"/>
                </a:lnTo>
                <a:lnTo>
                  <a:pt x="1120" y="696"/>
                </a:lnTo>
                <a:lnTo>
                  <a:pt x="1120" y="620"/>
                </a:lnTo>
                <a:lnTo>
                  <a:pt x="1120" y="533"/>
                </a:lnTo>
                <a:lnTo>
                  <a:pt x="1120" y="457"/>
                </a:lnTo>
                <a:lnTo>
                  <a:pt x="1120" y="391"/>
                </a:lnTo>
                <a:lnTo>
                  <a:pt x="1120" y="326"/>
                </a:lnTo>
                <a:lnTo>
                  <a:pt x="1109" y="282"/>
                </a:lnTo>
                <a:lnTo>
                  <a:pt x="1109" y="239"/>
                </a:lnTo>
                <a:lnTo>
                  <a:pt x="1109" y="217"/>
                </a:lnTo>
                <a:lnTo>
                  <a:pt x="1109" y="206"/>
                </a:lnTo>
                <a:lnTo>
                  <a:pt x="1109" y="195"/>
                </a:lnTo>
                <a:lnTo>
                  <a:pt x="1098" y="185"/>
                </a:lnTo>
                <a:lnTo>
                  <a:pt x="1098" y="174"/>
                </a:lnTo>
                <a:lnTo>
                  <a:pt x="1087" y="163"/>
                </a:lnTo>
                <a:lnTo>
                  <a:pt x="1076" y="163"/>
                </a:lnTo>
                <a:lnTo>
                  <a:pt x="1055" y="163"/>
                </a:lnTo>
                <a:lnTo>
                  <a:pt x="1044" y="152"/>
                </a:lnTo>
                <a:lnTo>
                  <a:pt x="1022" y="152"/>
                </a:lnTo>
                <a:lnTo>
                  <a:pt x="989" y="152"/>
                </a:lnTo>
                <a:lnTo>
                  <a:pt x="968" y="152"/>
                </a:lnTo>
                <a:lnTo>
                  <a:pt x="935" y="163"/>
                </a:lnTo>
                <a:lnTo>
                  <a:pt x="913" y="163"/>
                </a:lnTo>
                <a:lnTo>
                  <a:pt x="892" y="163"/>
                </a:lnTo>
                <a:lnTo>
                  <a:pt x="859" y="174"/>
                </a:lnTo>
                <a:lnTo>
                  <a:pt x="826" y="174"/>
                </a:lnTo>
                <a:lnTo>
                  <a:pt x="783" y="174"/>
                </a:lnTo>
                <a:lnTo>
                  <a:pt x="739" y="185"/>
                </a:lnTo>
                <a:lnTo>
                  <a:pt x="685" y="185"/>
                </a:lnTo>
                <a:lnTo>
                  <a:pt x="631" y="195"/>
                </a:lnTo>
                <a:lnTo>
                  <a:pt x="565" y="206"/>
                </a:lnTo>
                <a:lnTo>
                  <a:pt x="500" y="217"/>
                </a:lnTo>
                <a:lnTo>
                  <a:pt x="435" y="217"/>
                </a:lnTo>
                <a:lnTo>
                  <a:pt x="359" y="228"/>
                </a:lnTo>
                <a:lnTo>
                  <a:pt x="272" y="239"/>
                </a:lnTo>
                <a:lnTo>
                  <a:pt x="185" y="261"/>
                </a:lnTo>
                <a:lnTo>
                  <a:pt x="98" y="272"/>
                </a:lnTo>
                <a:lnTo>
                  <a:pt x="0" y="282"/>
                </a:lnTo>
                <a:lnTo>
                  <a:pt x="0" y="185"/>
                </a:lnTo>
                <a:lnTo>
                  <a:pt x="54" y="185"/>
                </a:lnTo>
                <a:lnTo>
                  <a:pt x="109" y="174"/>
                </a:lnTo>
                <a:lnTo>
                  <a:pt x="163" y="174"/>
                </a:lnTo>
                <a:lnTo>
                  <a:pt x="207" y="163"/>
                </a:lnTo>
                <a:lnTo>
                  <a:pt x="218" y="163"/>
                </a:lnTo>
                <a:lnTo>
                  <a:pt x="228" y="152"/>
                </a:lnTo>
                <a:lnTo>
                  <a:pt x="250" y="152"/>
                </a:lnTo>
                <a:lnTo>
                  <a:pt x="272" y="152"/>
                </a:lnTo>
                <a:lnTo>
                  <a:pt x="315" y="141"/>
                </a:lnTo>
                <a:lnTo>
                  <a:pt x="370" y="141"/>
                </a:lnTo>
                <a:lnTo>
                  <a:pt x="424" y="130"/>
                </a:lnTo>
                <a:lnTo>
                  <a:pt x="500" y="130"/>
                </a:lnTo>
                <a:lnTo>
                  <a:pt x="576" y="119"/>
                </a:lnTo>
                <a:lnTo>
                  <a:pt x="663" y="108"/>
                </a:lnTo>
                <a:lnTo>
                  <a:pt x="707" y="97"/>
                </a:lnTo>
                <a:lnTo>
                  <a:pt x="750" y="87"/>
                </a:lnTo>
                <a:lnTo>
                  <a:pt x="783" y="87"/>
                </a:lnTo>
                <a:lnTo>
                  <a:pt x="815" y="76"/>
                </a:lnTo>
                <a:lnTo>
                  <a:pt x="848" y="76"/>
                </a:lnTo>
                <a:lnTo>
                  <a:pt x="881" y="65"/>
                </a:lnTo>
                <a:lnTo>
                  <a:pt x="913" y="65"/>
                </a:lnTo>
                <a:lnTo>
                  <a:pt x="935" y="65"/>
                </a:lnTo>
                <a:lnTo>
                  <a:pt x="957" y="54"/>
                </a:lnTo>
                <a:lnTo>
                  <a:pt x="979" y="54"/>
                </a:lnTo>
                <a:lnTo>
                  <a:pt x="1000" y="43"/>
                </a:lnTo>
                <a:lnTo>
                  <a:pt x="1011" y="43"/>
                </a:lnTo>
                <a:lnTo>
                  <a:pt x="1022" y="43"/>
                </a:lnTo>
                <a:lnTo>
                  <a:pt x="1033" y="32"/>
                </a:lnTo>
                <a:lnTo>
                  <a:pt x="1044" y="32"/>
                </a:lnTo>
                <a:lnTo>
                  <a:pt x="1044" y="21"/>
                </a:lnTo>
                <a:lnTo>
                  <a:pt x="1055" y="21"/>
                </a:lnTo>
                <a:lnTo>
                  <a:pt x="1066" y="10"/>
                </a:lnTo>
                <a:lnTo>
                  <a:pt x="1087" y="0"/>
                </a:lnTo>
                <a:lnTo>
                  <a:pt x="1109" y="0"/>
                </a:lnTo>
                <a:lnTo>
                  <a:pt x="1131" y="10"/>
                </a:lnTo>
                <a:lnTo>
                  <a:pt x="1163" y="21"/>
                </a:lnTo>
                <a:lnTo>
                  <a:pt x="1196" y="43"/>
                </a:lnTo>
                <a:lnTo>
                  <a:pt x="1239" y="65"/>
                </a:lnTo>
                <a:lnTo>
                  <a:pt x="1261" y="87"/>
                </a:lnTo>
                <a:lnTo>
                  <a:pt x="1283" y="108"/>
                </a:lnTo>
                <a:lnTo>
                  <a:pt x="1305" y="119"/>
                </a:lnTo>
                <a:lnTo>
                  <a:pt x="1316" y="130"/>
                </a:lnTo>
                <a:lnTo>
                  <a:pt x="1326" y="141"/>
                </a:lnTo>
                <a:lnTo>
                  <a:pt x="1337" y="152"/>
                </a:lnTo>
                <a:lnTo>
                  <a:pt x="1348" y="163"/>
                </a:lnTo>
                <a:lnTo>
                  <a:pt x="1337" y="174"/>
                </a:lnTo>
                <a:lnTo>
                  <a:pt x="1337" y="185"/>
                </a:lnTo>
                <a:lnTo>
                  <a:pt x="1326" y="195"/>
                </a:lnTo>
                <a:lnTo>
                  <a:pt x="1316" y="206"/>
                </a:lnTo>
                <a:lnTo>
                  <a:pt x="1316" y="217"/>
                </a:lnTo>
                <a:lnTo>
                  <a:pt x="1305" y="239"/>
                </a:lnTo>
                <a:lnTo>
                  <a:pt x="1305" y="272"/>
                </a:lnTo>
                <a:lnTo>
                  <a:pt x="1294" y="304"/>
                </a:lnTo>
                <a:lnTo>
                  <a:pt x="1294" y="359"/>
                </a:lnTo>
                <a:lnTo>
                  <a:pt x="1294" y="413"/>
                </a:lnTo>
                <a:lnTo>
                  <a:pt x="1283" y="467"/>
                </a:lnTo>
                <a:lnTo>
                  <a:pt x="1283" y="544"/>
                </a:lnTo>
                <a:lnTo>
                  <a:pt x="1283" y="696"/>
                </a:lnTo>
                <a:lnTo>
                  <a:pt x="1272" y="827"/>
                </a:lnTo>
                <a:lnTo>
                  <a:pt x="1261" y="968"/>
                </a:lnTo>
                <a:lnTo>
                  <a:pt x="1250" y="10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Freeform 57"/>
          <p:cNvSpPr/>
          <p:nvPr/>
        </p:nvSpPr>
        <p:spPr>
          <a:xfrm>
            <a:off x="4759643" y="1741805"/>
            <a:ext cx="295275" cy="595313"/>
          </a:xfrm>
          <a:custGeom>
            <a:avLst/>
            <a:gdLst>
              <a:gd name="txL" fmla="*/ 0 w 467"/>
              <a:gd name="txT" fmla="*/ 0 h 936"/>
              <a:gd name="txR" fmla="*/ 467 w 467"/>
              <a:gd name="txB" fmla="*/ 936 h 9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67" h="936">
                <a:moveTo>
                  <a:pt x="282" y="65"/>
                </a:moveTo>
                <a:lnTo>
                  <a:pt x="272" y="43"/>
                </a:lnTo>
                <a:lnTo>
                  <a:pt x="261" y="22"/>
                </a:lnTo>
                <a:lnTo>
                  <a:pt x="272" y="11"/>
                </a:lnTo>
                <a:lnTo>
                  <a:pt x="282" y="0"/>
                </a:lnTo>
                <a:lnTo>
                  <a:pt x="293" y="0"/>
                </a:lnTo>
                <a:lnTo>
                  <a:pt x="315" y="0"/>
                </a:lnTo>
                <a:lnTo>
                  <a:pt x="337" y="0"/>
                </a:lnTo>
                <a:lnTo>
                  <a:pt x="380" y="11"/>
                </a:lnTo>
                <a:lnTo>
                  <a:pt x="402" y="11"/>
                </a:lnTo>
                <a:lnTo>
                  <a:pt x="413" y="22"/>
                </a:lnTo>
                <a:lnTo>
                  <a:pt x="424" y="33"/>
                </a:lnTo>
                <a:lnTo>
                  <a:pt x="446" y="33"/>
                </a:lnTo>
                <a:lnTo>
                  <a:pt x="456" y="54"/>
                </a:lnTo>
                <a:lnTo>
                  <a:pt x="467" y="65"/>
                </a:lnTo>
                <a:lnTo>
                  <a:pt x="467" y="76"/>
                </a:lnTo>
                <a:lnTo>
                  <a:pt x="467" y="98"/>
                </a:lnTo>
                <a:lnTo>
                  <a:pt x="467" y="120"/>
                </a:lnTo>
                <a:lnTo>
                  <a:pt x="467" y="141"/>
                </a:lnTo>
                <a:lnTo>
                  <a:pt x="467" y="174"/>
                </a:lnTo>
                <a:lnTo>
                  <a:pt x="456" y="207"/>
                </a:lnTo>
                <a:lnTo>
                  <a:pt x="446" y="250"/>
                </a:lnTo>
                <a:lnTo>
                  <a:pt x="435" y="294"/>
                </a:lnTo>
                <a:lnTo>
                  <a:pt x="413" y="392"/>
                </a:lnTo>
                <a:lnTo>
                  <a:pt x="380" y="490"/>
                </a:lnTo>
                <a:lnTo>
                  <a:pt x="337" y="577"/>
                </a:lnTo>
                <a:lnTo>
                  <a:pt x="304" y="653"/>
                </a:lnTo>
                <a:lnTo>
                  <a:pt x="282" y="696"/>
                </a:lnTo>
                <a:lnTo>
                  <a:pt x="261" y="729"/>
                </a:lnTo>
                <a:lnTo>
                  <a:pt x="239" y="762"/>
                </a:lnTo>
                <a:lnTo>
                  <a:pt x="217" y="783"/>
                </a:lnTo>
                <a:lnTo>
                  <a:pt x="185" y="816"/>
                </a:lnTo>
                <a:lnTo>
                  <a:pt x="163" y="838"/>
                </a:lnTo>
                <a:lnTo>
                  <a:pt x="141" y="860"/>
                </a:lnTo>
                <a:lnTo>
                  <a:pt x="119" y="881"/>
                </a:lnTo>
                <a:lnTo>
                  <a:pt x="98" y="892"/>
                </a:lnTo>
                <a:lnTo>
                  <a:pt x="76" y="914"/>
                </a:lnTo>
                <a:lnTo>
                  <a:pt x="54" y="925"/>
                </a:lnTo>
                <a:lnTo>
                  <a:pt x="43" y="936"/>
                </a:lnTo>
                <a:lnTo>
                  <a:pt x="32" y="936"/>
                </a:lnTo>
                <a:lnTo>
                  <a:pt x="11" y="936"/>
                </a:lnTo>
                <a:lnTo>
                  <a:pt x="0" y="936"/>
                </a:lnTo>
                <a:lnTo>
                  <a:pt x="0" y="925"/>
                </a:lnTo>
                <a:lnTo>
                  <a:pt x="11" y="914"/>
                </a:lnTo>
                <a:lnTo>
                  <a:pt x="22" y="892"/>
                </a:lnTo>
                <a:lnTo>
                  <a:pt x="32" y="881"/>
                </a:lnTo>
                <a:lnTo>
                  <a:pt x="54" y="860"/>
                </a:lnTo>
                <a:lnTo>
                  <a:pt x="65" y="838"/>
                </a:lnTo>
                <a:lnTo>
                  <a:pt x="109" y="783"/>
                </a:lnTo>
                <a:lnTo>
                  <a:pt x="152" y="729"/>
                </a:lnTo>
                <a:lnTo>
                  <a:pt x="185" y="664"/>
                </a:lnTo>
                <a:lnTo>
                  <a:pt x="228" y="588"/>
                </a:lnTo>
                <a:lnTo>
                  <a:pt x="250" y="511"/>
                </a:lnTo>
                <a:lnTo>
                  <a:pt x="272" y="435"/>
                </a:lnTo>
                <a:lnTo>
                  <a:pt x="293" y="359"/>
                </a:lnTo>
                <a:lnTo>
                  <a:pt x="304" y="272"/>
                </a:lnTo>
                <a:lnTo>
                  <a:pt x="304" y="228"/>
                </a:lnTo>
                <a:lnTo>
                  <a:pt x="304" y="196"/>
                </a:lnTo>
                <a:lnTo>
                  <a:pt x="304" y="163"/>
                </a:lnTo>
                <a:lnTo>
                  <a:pt x="304" y="131"/>
                </a:lnTo>
                <a:lnTo>
                  <a:pt x="304" y="109"/>
                </a:lnTo>
                <a:lnTo>
                  <a:pt x="293" y="98"/>
                </a:lnTo>
                <a:lnTo>
                  <a:pt x="282" y="76"/>
                </a:lnTo>
                <a:lnTo>
                  <a:pt x="282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Freeform 52"/>
          <p:cNvSpPr/>
          <p:nvPr/>
        </p:nvSpPr>
        <p:spPr>
          <a:xfrm>
            <a:off x="4669155" y="2356168"/>
            <a:ext cx="628650" cy="117475"/>
          </a:xfrm>
          <a:custGeom>
            <a:avLst/>
            <a:gdLst>
              <a:gd name="txL" fmla="*/ 0 w 990"/>
              <a:gd name="txT" fmla="*/ 0 h 185"/>
              <a:gd name="txR" fmla="*/ 990 w 990"/>
              <a:gd name="txB" fmla="*/ 185 h 1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0" h="185">
                <a:moveTo>
                  <a:pt x="990" y="131"/>
                </a:moveTo>
                <a:lnTo>
                  <a:pt x="968" y="131"/>
                </a:lnTo>
                <a:lnTo>
                  <a:pt x="946" y="131"/>
                </a:lnTo>
                <a:lnTo>
                  <a:pt x="914" y="131"/>
                </a:lnTo>
                <a:lnTo>
                  <a:pt x="881" y="131"/>
                </a:lnTo>
                <a:lnTo>
                  <a:pt x="838" y="131"/>
                </a:lnTo>
                <a:lnTo>
                  <a:pt x="783" y="131"/>
                </a:lnTo>
                <a:lnTo>
                  <a:pt x="729" y="142"/>
                </a:lnTo>
                <a:lnTo>
                  <a:pt x="675" y="142"/>
                </a:lnTo>
                <a:lnTo>
                  <a:pt x="609" y="142"/>
                </a:lnTo>
                <a:lnTo>
                  <a:pt x="533" y="153"/>
                </a:lnTo>
                <a:lnTo>
                  <a:pt x="457" y="153"/>
                </a:lnTo>
                <a:lnTo>
                  <a:pt x="381" y="164"/>
                </a:lnTo>
                <a:lnTo>
                  <a:pt x="294" y="164"/>
                </a:lnTo>
                <a:lnTo>
                  <a:pt x="196" y="175"/>
                </a:lnTo>
                <a:lnTo>
                  <a:pt x="98" y="175"/>
                </a:lnTo>
                <a:lnTo>
                  <a:pt x="0" y="185"/>
                </a:lnTo>
                <a:lnTo>
                  <a:pt x="0" y="98"/>
                </a:lnTo>
                <a:lnTo>
                  <a:pt x="44" y="88"/>
                </a:lnTo>
                <a:lnTo>
                  <a:pt x="87" y="88"/>
                </a:lnTo>
                <a:lnTo>
                  <a:pt x="131" y="77"/>
                </a:lnTo>
                <a:lnTo>
                  <a:pt x="185" y="66"/>
                </a:lnTo>
                <a:lnTo>
                  <a:pt x="251" y="66"/>
                </a:lnTo>
                <a:lnTo>
                  <a:pt x="305" y="55"/>
                </a:lnTo>
                <a:lnTo>
                  <a:pt x="370" y="44"/>
                </a:lnTo>
                <a:lnTo>
                  <a:pt x="446" y="33"/>
                </a:lnTo>
                <a:lnTo>
                  <a:pt x="511" y="33"/>
                </a:lnTo>
                <a:lnTo>
                  <a:pt x="577" y="22"/>
                </a:lnTo>
                <a:lnTo>
                  <a:pt x="631" y="11"/>
                </a:lnTo>
                <a:lnTo>
                  <a:pt x="675" y="11"/>
                </a:lnTo>
                <a:lnTo>
                  <a:pt x="718" y="11"/>
                </a:lnTo>
                <a:lnTo>
                  <a:pt x="761" y="0"/>
                </a:lnTo>
                <a:lnTo>
                  <a:pt x="783" y="0"/>
                </a:lnTo>
                <a:lnTo>
                  <a:pt x="816" y="0"/>
                </a:lnTo>
                <a:lnTo>
                  <a:pt x="827" y="0"/>
                </a:lnTo>
                <a:lnTo>
                  <a:pt x="859" y="11"/>
                </a:lnTo>
                <a:lnTo>
                  <a:pt x="881" y="22"/>
                </a:lnTo>
                <a:lnTo>
                  <a:pt x="903" y="33"/>
                </a:lnTo>
                <a:lnTo>
                  <a:pt x="925" y="55"/>
                </a:lnTo>
                <a:lnTo>
                  <a:pt x="946" y="77"/>
                </a:lnTo>
                <a:lnTo>
                  <a:pt x="968" y="98"/>
                </a:lnTo>
                <a:lnTo>
                  <a:pt x="990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Freeform 56"/>
          <p:cNvSpPr/>
          <p:nvPr/>
        </p:nvSpPr>
        <p:spPr>
          <a:xfrm>
            <a:off x="4951730" y="2108518"/>
            <a:ext cx="249238" cy="173037"/>
          </a:xfrm>
          <a:custGeom>
            <a:avLst/>
            <a:gdLst>
              <a:gd name="txL" fmla="*/ 0 w 392"/>
              <a:gd name="txT" fmla="*/ 0 h 272"/>
              <a:gd name="txR" fmla="*/ 392 w 392"/>
              <a:gd name="txB" fmla="*/ 272 h 2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2" h="272">
                <a:moveTo>
                  <a:pt x="261" y="54"/>
                </a:moveTo>
                <a:lnTo>
                  <a:pt x="294" y="76"/>
                </a:lnTo>
                <a:lnTo>
                  <a:pt x="315" y="87"/>
                </a:lnTo>
                <a:lnTo>
                  <a:pt x="337" y="109"/>
                </a:lnTo>
                <a:lnTo>
                  <a:pt x="359" y="119"/>
                </a:lnTo>
                <a:lnTo>
                  <a:pt x="370" y="141"/>
                </a:lnTo>
                <a:lnTo>
                  <a:pt x="381" y="152"/>
                </a:lnTo>
                <a:lnTo>
                  <a:pt x="381" y="174"/>
                </a:lnTo>
                <a:lnTo>
                  <a:pt x="392" y="196"/>
                </a:lnTo>
                <a:lnTo>
                  <a:pt x="392" y="206"/>
                </a:lnTo>
                <a:lnTo>
                  <a:pt x="381" y="228"/>
                </a:lnTo>
                <a:lnTo>
                  <a:pt x="381" y="239"/>
                </a:lnTo>
                <a:lnTo>
                  <a:pt x="381" y="250"/>
                </a:lnTo>
                <a:lnTo>
                  <a:pt x="370" y="261"/>
                </a:lnTo>
                <a:lnTo>
                  <a:pt x="359" y="272"/>
                </a:lnTo>
                <a:lnTo>
                  <a:pt x="348" y="272"/>
                </a:lnTo>
                <a:lnTo>
                  <a:pt x="337" y="261"/>
                </a:lnTo>
                <a:lnTo>
                  <a:pt x="326" y="261"/>
                </a:lnTo>
                <a:lnTo>
                  <a:pt x="315" y="250"/>
                </a:lnTo>
                <a:lnTo>
                  <a:pt x="283" y="228"/>
                </a:lnTo>
                <a:lnTo>
                  <a:pt x="250" y="206"/>
                </a:lnTo>
                <a:lnTo>
                  <a:pt x="196" y="163"/>
                </a:lnTo>
                <a:lnTo>
                  <a:pt x="142" y="119"/>
                </a:lnTo>
                <a:lnTo>
                  <a:pt x="76" y="65"/>
                </a:lnTo>
                <a:lnTo>
                  <a:pt x="0" y="0"/>
                </a:lnTo>
                <a:lnTo>
                  <a:pt x="33" y="0"/>
                </a:lnTo>
                <a:lnTo>
                  <a:pt x="65" y="0"/>
                </a:lnTo>
                <a:lnTo>
                  <a:pt x="109" y="0"/>
                </a:lnTo>
                <a:lnTo>
                  <a:pt x="142" y="11"/>
                </a:lnTo>
                <a:lnTo>
                  <a:pt x="174" y="11"/>
                </a:lnTo>
                <a:lnTo>
                  <a:pt x="207" y="21"/>
                </a:lnTo>
                <a:lnTo>
                  <a:pt x="239" y="43"/>
                </a:lnTo>
                <a:lnTo>
                  <a:pt x="261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483" y="18129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1798320" y="1135380"/>
            <a:ext cx="1823720" cy="1536065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59652"/>
              <a:gd name="adj6" fmla="val 1476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“因”外框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要方正，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里边的“大” 捺变点，要小，不要写成“田”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73900" y="1965960"/>
            <a:ext cx="1534795" cy="78422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8823"/>
              <a:gd name="adj6" fmla="val -718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“心” 要扁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08651" y="2978779"/>
            <a:ext cx="2033329" cy="1241425"/>
            <a:chOff x="6397625" y="2122488"/>
            <a:chExt cx="1800225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5902"/>
                <a:gd name="adj2" fmla="val -5991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0974" y="2277752"/>
              <a:ext cx="166687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因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，不要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田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" grpId="0" bldLvl="0" animBg="1"/>
      <p:bldP spid="3" grpId="1" animBg="1"/>
      <p:bldP spid="54" grpId="0" bldLvl="0" animBg="1"/>
      <p:bldP spid="5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338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43" name="Freeform 43"/>
          <p:cNvSpPr/>
          <p:nvPr/>
        </p:nvSpPr>
        <p:spPr>
          <a:xfrm>
            <a:off x="5567045" y="1621155"/>
            <a:ext cx="428625" cy="788988"/>
          </a:xfrm>
          <a:custGeom>
            <a:avLst/>
            <a:gdLst>
              <a:gd name="txL" fmla="*/ 0 w 675"/>
              <a:gd name="txT" fmla="*/ 0 h 1242"/>
              <a:gd name="txR" fmla="*/ 675 w 675"/>
              <a:gd name="txB" fmla="*/ 1242 h 124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675" h="1242">
                <a:moveTo>
                  <a:pt x="0" y="1242"/>
                </a:moveTo>
                <a:lnTo>
                  <a:pt x="0" y="1229"/>
                </a:lnTo>
                <a:lnTo>
                  <a:pt x="0" y="1216"/>
                </a:lnTo>
                <a:lnTo>
                  <a:pt x="0" y="1203"/>
                </a:lnTo>
                <a:lnTo>
                  <a:pt x="13" y="1191"/>
                </a:lnTo>
                <a:lnTo>
                  <a:pt x="13" y="1178"/>
                </a:lnTo>
                <a:lnTo>
                  <a:pt x="26" y="1165"/>
                </a:lnTo>
                <a:lnTo>
                  <a:pt x="39" y="1140"/>
                </a:lnTo>
                <a:lnTo>
                  <a:pt x="39" y="1115"/>
                </a:lnTo>
                <a:lnTo>
                  <a:pt x="51" y="1102"/>
                </a:lnTo>
                <a:lnTo>
                  <a:pt x="64" y="1064"/>
                </a:lnTo>
                <a:lnTo>
                  <a:pt x="77" y="1039"/>
                </a:lnTo>
                <a:lnTo>
                  <a:pt x="102" y="1013"/>
                </a:lnTo>
                <a:lnTo>
                  <a:pt x="115" y="975"/>
                </a:lnTo>
                <a:lnTo>
                  <a:pt x="140" y="937"/>
                </a:lnTo>
                <a:lnTo>
                  <a:pt x="166" y="899"/>
                </a:lnTo>
                <a:lnTo>
                  <a:pt x="204" y="823"/>
                </a:lnTo>
                <a:lnTo>
                  <a:pt x="242" y="747"/>
                </a:lnTo>
                <a:lnTo>
                  <a:pt x="268" y="671"/>
                </a:lnTo>
                <a:lnTo>
                  <a:pt x="306" y="595"/>
                </a:lnTo>
                <a:lnTo>
                  <a:pt x="331" y="532"/>
                </a:lnTo>
                <a:lnTo>
                  <a:pt x="357" y="469"/>
                </a:lnTo>
                <a:lnTo>
                  <a:pt x="382" y="405"/>
                </a:lnTo>
                <a:lnTo>
                  <a:pt x="408" y="342"/>
                </a:lnTo>
                <a:lnTo>
                  <a:pt x="420" y="278"/>
                </a:lnTo>
                <a:lnTo>
                  <a:pt x="433" y="228"/>
                </a:lnTo>
                <a:lnTo>
                  <a:pt x="446" y="190"/>
                </a:lnTo>
                <a:lnTo>
                  <a:pt x="446" y="152"/>
                </a:lnTo>
                <a:lnTo>
                  <a:pt x="446" y="114"/>
                </a:lnTo>
                <a:lnTo>
                  <a:pt x="446" y="88"/>
                </a:lnTo>
                <a:lnTo>
                  <a:pt x="446" y="76"/>
                </a:lnTo>
                <a:lnTo>
                  <a:pt x="433" y="50"/>
                </a:lnTo>
                <a:lnTo>
                  <a:pt x="420" y="38"/>
                </a:lnTo>
                <a:lnTo>
                  <a:pt x="420" y="25"/>
                </a:lnTo>
                <a:lnTo>
                  <a:pt x="420" y="12"/>
                </a:lnTo>
                <a:lnTo>
                  <a:pt x="433" y="12"/>
                </a:lnTo>
                <a:lnTo>
                  <a:pt x="433" y="0"/>
                </a:lnTo>
                <a:lnTo>
                  <a:pt x="446" y="0"/>
                </a:lnTo>
                <a:lnTo>
                  <a:pt x="471" y="0"/>
                </a:lnTo>
                <a:lnTo>
                  <a:pt x="497" y="12"/>
                </a:lnTo>
                <a:lnTo>
                  <a:pt x="535" y="25"/>
                </a:lnTo>
                <a:lnTo>
                  <a:pt x="586" y="50"/>
                </a:lnTo>
                <a:lnTo>
                  <a:pt x="598" y="63"/>
                </a:lnTo>
                <a:lnTo>
                  <a:pt x="624" y="76"/>
                </a:lnTo>
                <a:lnTo>
                  <a:pt x="637" y="88"/>
                </a:lnTo>
                <a:lnTo>
                  <a:pt x="649" y="101"/>
                </a:lnTo>
                <a:lnTo>
                  <a:pt x="662" y="114"/>
                </a:lnTo>
                <a:lnTo>
                  <a:pt x="662" y="126"/>
                </a:lnTo>
                <a:lnTo>
                  <a:pt x="675" y="139"/>
                </a:lnTo>
                <a:lnTo>
                  <a:pt x="675" y="152"/>
                </a:lnTo>
                <a:lnTo>
                  <a:pt x="675" y="164"/>
                </a:lnTo>
                <a:lnTo>
                  <a:pt x="675" y="177"/>
                </a:lnTo>
                <a:lnTo>
                  <a:pt x="662" y="202"/>
                </a:lnTo>
                <a:lnTo>
                  <a:pt x="662" y="228"/>
                </a:lnTo>
                <a:lnTo>
                  <a:pt x="649" y="253"/>
                </a:lnTo>
                <a:lnTo>
                  <a:pt x="637" y="278"/>
                </a:lnTo>
                <a:lnTo>
                  <a:pt x="624" y="317"/>
                </a:lnTo>
                <a:lnTo>
                  <a:pt x="611" y="342"/>
                </a:lnTo>
                <a:lnTo>
                  <a:pt x="560" y="431"/>
                </a:lnTo>
                <a:lnTo>
                  <a:pt x="522" y="519"/>
                </a:lnTo>
                <a:lnTo>
                  <a:pt x="471" y="621"/>
                </a:lnTo>
                <a:lnTo>
                  <a:pt x="420" y="709"/>
                </a:lnTo>
                <a:lnTo>
                  <a:pt x="293" y="887"/>
                </a:lnTo>
                <a:lnTo>
                  <a:pt x="229" y="975"/>
                </a:lnTo>
                <a:lnTo>
                  <a:pt x="166" y="1064"/>
                </a:lnTo>
                <a:lnTo>
                  <a:pt x="140" y="1115"/>
                </a:lnTo>
                <a:lnTo>
                  <a:pt x="115" y="1153"/>
                </a:lnTo>
                <a:lnTo>
                  <a:pt x="89" y="1178"/>
                </a:lnTo>
                <a:lnTo>
                  <a:pt x="64" y="1203"/>
                </a:lnTo>
                <a:lnTo>
                  <a:pt x="39" y="1216"/>
                </a:lnTo>
                <a:lnTo>
                  <a:pt x="26" y="1229"/>
                </a:lnTo>
                <a:lnTo>
                  <a:pt x="13" y="1242"/>
                </a:lnTo>
                <a:lnTo>
                  <a:pt x="0" y="12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4" name="Freeform 44"/>
          <p:cNvSpPr/>
          <p:nvPr/>
        </p:nvSpPr>
        <p:spPr>
          <a:xfrm>
            <a:off x="5736908" y="2046605"/>
            <a:ext cx="549275" cy="1150938"/>
          </a:xfrm>
          <a:custGeom>
            <a:avLst/>
            <a:gdLst>
              <a:gd name="txL" fmla="*/ 0 w 865"/>
              <a:gd name="txT" fmla="*/ 0 h 1812"/>
              <a:gd name="txR" fmla="*/ 865 w 865"/>
              <a:gd name="txB" fmla="*/ 1812 h 181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65" h="1812">
                <a:moveTo>
                  <a:pt x="559" y="26"/>
                </a:moveTo>
                <a:lnTo>
                  <a:pt x="572" y="13"/>
                </a:lnTo>
                <a:lnTo>
                  <a:pt x="585" y="0"/>
                </a:lnTo>
                <a:lnTo>
                  <a:pt x="610" y="0"/>
                </a:lnTo>
                <a:lnTo>
                  <a:pt x="623" y="0"/>
                </a:lnTo>
                <a:lnTo>
                  <a:pt x="661" y="13"/>
                </a:lnTo>
                <a:lnTo>
                  <a:pt x="687" y="26"/>
                </a:lnTo>
                <a:lnTo>
                  <a:pt x="725" y="51"/>
                </a:lnTo>
                <a:lnTo>
                  <a:pt x="776" y="76"/>
                </a:lnTo>
                <a:lnTo>
                  <a:pt x="814" y="102"/>
                </a:lnTo>
                <a:lnTo>
                  <a:pt x="827" y="114"/>
                </a:lnTo>
                <a:lnTo>
                  <a:pt x="839" y="127"/>
                </a:lnTo>
                <a:lnTo>
                  <a:pt x="852" y="140"/>
                </a:lnTo>
                <a:lnTo>
                  <a:pt x="852" y="152"/>
                </a:lnTo>
                <a:lnTo>
                  <a:pt x="865" y="165"/>
                </a:lnTo>
                <a:lnTo>
                  <a:pt x="865" y="190"/>
                </a:lnTo>
                <a:lnTo>
                  <a:pt x="852" y="203"/>
                </a:lnTo>
                <a:lnTo>
                  <a:pt x="839" y="216"/>
                </a:lnTo>
                <a:lnTo>
                  <a:pt x="827" y="228"/>
                </a:lnTo>
                <a:lnTo>
                  <a:pt x="827" y="241"/>
                </a:lnTo>
                <a:lnTo>
                  <a:pt x="814" y="241"/>
                </a:lnTo>
                <a:lnTo>
                  <a:pt x="814" y="254"/>
                </a:lnTo>
                <a:lnTo>
                  <a:pt x="814" y="266"/>
                </a:lnTo>
                <a:lnTo>
                  <a:pt x="814" y="279"/>
                </a:lnTo>
                <a:lnTo>
                  <a:pt x="801" y="304"/>
                </a:lnTo>
                <a:lnTo>
                  <a:pt x="801" y="317"/>
                </a:lnTo>
                <a:lnTo>
                  <a:pt x="801" y="342"/>
                </a:lnTo>
                <a:lnTo>
                  <a:pt x="801" y="368"/>
                </a:lnTo>
                <a:lnTo>
                  <a:pt x="801" y="393"/>
                </a:lnTo>
                <a:lnTo>
                  <a:pt x="788" y="418"/>
                </a:lnTo>
                <a:lnTo>
                  <a:pt x="788" y="456"/>
                </a:lnTo>
                <a:lnTo>
                  <a:pt x="788" y="494"/>
                </a:lnTo>
                <a:lnTo>
                  <a:pt x="788" y="520"/>
                </a:lnTo>
                <a:lnTo>
                  <a:pt x="788" y="571"/>
                </a:lnTo>
                <a:lnTo>
                  <a:pt x="763" y="887"/>
                </a:lnTo>
                <a:lnTo>
                  <a:pt x="750" y="1052"/>
                </a:lnTo>
                <a:lnTo>
                  <a:pt x="737" y="1217"/>
                </a:lnTo>
                <a:lnTo>
                  <a:pt x="725" y="1305"/>
                </a:lnTo>
                <a:lnTo>
                  <a:pt x="712" y="1381"/>
                </a:lnTo>
                <a:lnTo>
                  <a:pt x="699" y="1445"/>
                </a:lnTo>
                <a:lnTo>
                  <a:pt x="687" y="1508"/>
                </a:lnTo>
                <a:lnTo>
                  <a:pt x="661" y="1572"/>
                </a:lnTo>
                <a:lnTo>
                  <a:pt x="648" y="1610"/>
                </a:lnTo>
                <a:lnTo>
                  <a:pt x="623" y="1660"/>
                </a:lnTo>
                <a:lnTo>
                  <a:pt x="610" y="1686"/>
                </a:lnTo>
                <a:lnTo>
                  <a:pt x="585" y="1711"/>
                </a:lnTo>
                <a:lnTo>
                  <a:pt x="559" y="1736"/>
                </a:lnTo>
                <a:lnTo>
                  <a:pt x="547" y="1762"/>
                </a:lnTo>
                <a:lnTo>
                  <a:pt x="521" y="1774"/>
                </a:lnTo>
                <a:lnTo>
                  <a:pt x="508" y="1787"/>
                </a:lnTo>
                <a:lnTo>
                  <a:pt x="496" y="1800"/>
                </a:lnTo>
                <a:lnTo>
                  <a:pt x="470" y="1812"/>
                </a:lnTo>
                <a:lnTo>
                  <a:pt x="458" y="1812"/>
                </a:lnTo>
                <a:lnTo>
                  <a:pt x="445" y="1812"/>
                </a:lnTo>
                <a:lnTo>
                  <a:pt x="432" y="1812"/>
                </a:lnTo>
                <a:lnTo>
                  <a:pt x="432" y="1800"/>
                </a:lnTo>
                <a:lnTo>
                  <a:pt x="419" y="1787"/>
                </a:lnTo>
                <a:lnTo>
                  <a:pt x="419" y="1774"/>
                </a:lnTo>
                <a:lnTo>
                  <a:pt x="419" y="1749"/>
                </a:lnTo>
                <a:lnTo>
                  <a:pt x="419" y="1736"/>
                </a:lnTo>
                <a:lnTo>
                  <a:pt x="419" y="1711"/>
                </a:lnTo>
                <a:lnTo>
                  <a:pt x="407" y="1686"/>
                </a:lnTo>
                <a:lnTo>
                  <a:pt x="394" y="1660"/>
                </a:lnTo>
                <a:lnTo>
                  <a:pt x="381" y="1648"/>
                </a:lnTo>
                <a:lnTo>
                  <a:pt x="369" y="1622"/>
                </a:lnTo>
                <a:lnTo>
                  <a:pt x="343" y="1597"/>
                </a:lnTo>
                <a:lnTo>
                  <a:pt x="318" y="1572"/>
                </a:lnTo>
                <a:lnTo>
                  <a:pt x="279" y="1546"/>
                </a:lnTo>
                <a:lnTo>
                  <a:pt x="254" y="1521"/>
                </a:lnTo>
                <a:lnTo>
                  <a:pt x="229" y="1496"/>
                </a:lnTo>
                <a:lnTo>
                  <a:pt x="203" y="1483"/>
                </a:lnTo>
                <a:lnTo>
                  <a:pt x="178" y="1470"/>
                </a:lnTo>
                <a:lnTo>
                  <a:pt x="165" y="1457"/>
                </a:lnTo>
                <a:lnTo>
                  <a:pt x="165" y="1445"/>
                </a:lnTo>
                <a:lnTo>
                  <a:pt x="152" y="1432"/>
                </a:lnTo>
                <a:lnTo>
                  <a:pt x="165" y="1432"/>
                </a:lnTo>
                <a:lnTo>
                  <a:pt x="178" y="1419"/>
                </a:lnTo>
                <a:lnTo>
                  <a:pt x="190" y="1419"/>
                </a:lnTo>
                <a:lnTo>
                  <a:pt x="203" y="1432"/>
                </a:lnTo>
                <a:lnTo>
                  <a:pt x="229" y="1432"/>
                </a:lnTo>
                <a:lnTo>
                  <a:pt x="241" y="1432"/>
                </a:lnTo>
                <a:lnTo>
                  <a:pt x="279" y="1445"/>
                </a:lnTo>
                <a:lnTo>
                  <a:pt x="305" y="1457"/>
                </a:lnTo>
                <a:lnTo>
                  <a:pt x="330" y="1457"/>
                </a:lnTo>
                <a:lnTo>
                  <a:pt x="369" y="1470"/>
                </a:lnTo>
                <a:lnTo>
                  <a:pt x="394" y="1483"/>
                </a:lnTo>
                <a:lnTo>
                  <a:pt x="419" y="1483"/>
                </a:lnTo>
                <a:lnTo>
                  <a:pt x="432" y="1483"/>
                </a:lnTo>
                <a:lnTo>
                  <a:pt x="445" y="1496"/>
                </a:lnTo>
                <a:lnTo>
                  <a:pt x="458" y="1483"/>
                </a:lnTo>
                <a:lnTo>
                  <a:pt x="470" y="1483"/>
                </a:lnTo>
                <a:lnTo>
                  <a:pt x="483" y="1470"/>
                </a:lnTo>
                <a:lnTo>
                  <a:pt x="496" y="1457"/>
                </a:lnTo>
                <a:lnTo>
                  <a:pt x="508" y="1419"/>
                </a:lnTo>
                <a:lnTo>
                  <a:pt x="534" y="1381"/>
                </a:lnTo>
                <a:lnTo>
                  <a:pt x="534" y="1356"/>
                </a:lnTo>
                <a:lnTo>
                  <a:pt x="547" y="1331"/>
                </a:lnTo>
                <a:lnTo>
                  <a:pt x="547" y="1280"/>
                </a:lnTo>
                <a:lnTo>
                  <a:pt x="559" y="1255"/>
                </a:lnTo>
                <a:lnTo>
                  <a:pt x="559" y="1229"/>
                </a:lnTo>
                <a:lnTo>
                  <a:pt x="559" y="1204"/>
                </a:lnTo>
                <a:lnTo>
                  <a:pt x="572" y="1166"/>
                </a:lnTo>
                <a:lnTo>
                  <a:pt x="572" y="1128"/>
                </a:lnTo>
                <a:lnTo>
                  <a:pt x="572" y="1103"/>
                </a:lnTo>
                <a:lnTo>
                  <a:pt x="585" y="1052"/>
                </a:lnTo>
                <a:lnTo>
                  <a:pt x="585" y="1014"/>
                </a:lnTo>
                <a:lnTo>
                  <a:pt x="585" y="976"/>
                </a:lnTo>
                <a:lnTo>
                  <a:pt x="598" y="925"/>
                </a:lnTo>
                <a:lnTo>
                  <a:pt x="598" y="837"/>
                </a:lnTo>
                <a:lnTo>
                  <a:pt x="610" y="748"/>
                </a:lnTo>
                <a:lnTo>
                  <a:pt x="610" y="672"/>
                </a:lnTo>
                <a:lnTo>
                  <a:pt x="623" y="609"/>
                </a:lnTo>
                <a:lnTo>
                  <a:pt x="623" y="532"/>
                </a:lnTo>
                <a:lnTo>
                  <a:pt x="623" y="482"/>
                </a:lnTo>
                <a:lnTo>
                  <a:pt x="623" y="418"/>
                </a:lnTo>
                <a:lnTo>
                  <a:pt x="623" y="368"/>
                </a:lnTo>
                <a:lnTo>
                  <a:pt x="623" y="330"/>
                </a:lnTo>
                <a:lnTo>
                  <a:pt x="623" y="292"/>
                </a:lnTo>
                <a:lnTo>
                  <a:pt x="623" y="266"/>
                </a:lnTo>
                <a:lnTo>
                  <a:pt x="623" y="241"/>
                </a:lnTo>
                <a:lnTo>
                  <a:pt x="623" y="216"/>
                </a:lnTo>
                <a:lnTo>
                  <a:pt x="610" y="190"/>
                </a:lnTo>
                <a:lnTo>
                  <a:pt x="610" y="178"/>
                </a:lnTo>
                <a:lnTo>
                  <a:pt x="610" y="165"/>
                </a:lnTo>
                <a:lnTo>
                  <a:pt x="598" y="165"/>
                </a:lnTo>
                <a:lnTo>
                  <a:pt x="585" y="152"/>
                </a:lnTo>
                <a:lnTo>
                  <a:pt x="559" y="152"/>
                </a:lnTo>
                <a:lnTo>
                  <a:pt x="534" y="152"/>
                </a:lnTo>
                <a:lnTo>
                  <a:pt x="496" y="152"/>
                </a:lnTo>
                <a:lnTo>
                  <a:pt x="458" y="152"/>
                </a:lnTo>
                <a:lnTo>
                  <a:pt x="407" y="165"/>
                </a:lnTo>
                <a:lnTo>
                  <a:pt x="356" y="165"/>
                </a:lnTo>
                <a:lnTo>
                  <a:pt x="305" y="178"/>
                </a:lnTo>
                <a:lnTo>
                  <a:pt x="267" y="190"/>
                </a:lnTo>
                <a:lnTo>
                  <a:pt x="216" y="203"/>
                </a:lnTo>
                <a:lnTo>
                  <a:pt x="190" y="203"/>
                </a:lnTo>
                <a:lnTo>
                  <a:pt x="152" y="203"/>
                </a:lnTo>
                <a:lnTo>
                  <a:pt x="127" y="216"/>
                </a:lnTo>
                <a:lnTo>
                  <a:pt x="114" y="203"/>
                </a:lnTo>
                <a:lnTo>
                  <a:pt x="101" y="203"/>
                </a:lnTo>
                <a:lnTo>
                  <a:pt x="89" y="203"/>
                </a:lnTo>
                <a:lnTo>
                  <a:pt x="76" y="203"/>
                </a:lnTo>
                <a:lnTo>
                  <a:pt x="63" y="190"/>
                </a:lnTo>
                <a:lnTo>
                  <a:pt x="50" y="178"/>
                </a:lnTo>
                <a:lnTo>
                  <a:pt x="38" y="165"/>
                </a:lnTo>
                <a:lnTo>
                  <a:pt x="25" y="152"/>
                </a:lnTo>
                <a:lnTo>
                  <a:pt x="12" y="127"/>
                </a:lnTo>
                <a:lnTo>
                  <a:pt x="0" y="102"/>
                </a:lnTo>
                <a:lnTo>
                  <a:pt x="76" y="102"/>
                </a:lnTo>
                <a:lnTo>
                  <a:pt x="165" y="102"/>
                </a:lnTo>
                <a:lnTo>
                  <a:pt x="254" y="89"/>
                </a:lnTo>
                <a:lnTo>
                  <a:pt x="343" y="76"/>
                </a:lnTo>
                <a:lnTo>
                  <a:pt x="394" y="64"/>
                </a:lnTo>
                <a:lnTo>
                  <a:pt x="432" y="64"/>
                </a:lnTo>
                <a:lnTo>
                  <a:pt x="470" y="51"/>
                </a:lnTo>
                <a:lnTo>
                  <a:pt x="496" y="51"/>
                </a:lnTo>
                <a:lnTo>
                  <a:pt x="521" y="38"/>
                </a:lnTo>
                <a:lnTo>
                  <a:pt x="547" y="38"/>
                </a:lnTo>
                <a:lnTo>
                  <a:pt x="559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5" name="Freeform 45"/>
          <p:cNvSpPr/>
          <p:nvPr/>
        </p:nvSpPr>
        <p:spPr>
          <a:xfrm>
            <a:off x="5697220" y="2360930"/>
            <a:ext cx="153988" cy="169863"/>
          </a:xfrm>
          <a:custGeom>
            <a:avLst/>
            <a:gdLst>
              <a:gd name="txL" fmla="*/ 0 w 242"/>
              <a:gd name="txT" fmla="*/ 0 h 267"/>
              <a:gd name="txR" fmla="*/ 242 w 242"/>
              <a:gd name="txB" fmla="*/ 267 h 26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42" h="267">
                <a:moveTo>
                  <a:pt x="0" y="26"/>
                </a:moveTo>
                <a:lnTo>
                  <a:pt x="13" y="13"/>
                </a:lnTo>
                <a:lnTo>
                  <a:pt x="25" y="13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14" y="13"/>
                </a:lnTo>
                <a:lnTo>
                  <a:pt x="140" y="13"/>
                </a:lnTo>
                <a:lnTo>
                  <a:pt x="178" y="26"/>
                </a:lnTo>
                <a:lnTo>
                  <a:pt x="204" y="51"/>
                </a:lnTo>
                <a:lnTo>
                  <a:pt x="229" y="77"/>
                </a:lnTo>
                <a:lnTo>
                  <a:pt x="242" y="115"/>
                </a:lnTo>
                <a:lnTo>
                  <a:pt x="242" y="165"/>
                </a:lnTo>
                <a:lnTo>
                  <a:pt x="242" y="191"/>
                </a:lnTo>
                <a:lnTo>
                  <a:pt x="242" y="216"/>
                </a:lnTo>
                <a:lnTo>
                  <a:pt x="242" y="229"/>
                </a:lnTo>
                <a:lnTo>
                  <a:pt x="242" y="241"/>
                </a:lnTo>
                <a:lnTo>
                  <a:pt x="242" y="254"/>
                </a:lnTo>
                <a:lnTo>
                  <a:pt x="229" y="267"/>
                </a:lnTo>
                <a:lnTo>
                  <a:pt x="216" y="267"/>
                </a:lnTo>
                <a:lnTo>
                  <a:pt x="204" y="267"/>
                </a:lnTo>
                <a:lnTo>
                  <a:pt x="191" y="267"/>
                </a:lnTo>
                <a:lnTo>
                  <a:pt x="178" y="254"/>
                </a:lnTo>
                <a:lnTo>
                  <a:pt x="165" y="241"/>
                </a:lnTo>
                <a:lnTo>
                  <a:pt x="153" y="229"/>
                </a:lnTo>
                <a:lnTo>
                  <a:pt x="140" y="216"/>
                </a:lnTo>
                <a:lnTo>
                  <a:pt x="127" y="191"/>
                </a:lnTo>
                <a:lnTo>
                  <a:pt x="89" y="165"/>
                </a:lnTo>
                <a:lnTo>
                  <a:pt x="51" y="127"/>
                </a:lnTo>
                <a:lnTo>
                  <a:pt x="38" y="102"/>
                </a:lnTo>
                <a:lnTo>
                  <a:pt x="25" y="77"/>
                </a:lnTo>
                <a:lnTo>
                  <a:pt x="13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6" name="Freeform 46"/>
          <p:cNvSpPr/>
          <p:nvPr/>
        </p:nvSpPr>
        <p:spPr>
          <a:xfrm>
            <a:off x="5592445" y="2522855"/>
            <a:ext cx="452438" cy="328613"/>
          </a:xfrm>
          <a:custGeom>
            <a:avLst/>
            <a:gdLst>
              <a:gd name="txL" fmla="*/ 0 w 712"/>
              <a:gd name="txT" fmla="*/ 0 h 519"/>
              <a:gd name="txR" fmla="*/ 712 w 712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519">
                <a:moveTo>
                  <a:pt x="674" y="63"/>
                </a:moveTo>
                <a:lnTo>
                  <a:pt x="661" y="76"/>
                </a:lnTo>
                <a:lnTo>
                  <a:pt x="648" y="101"/>
                </a:lnTo>
                <a:lnTo>
                  <a:pt x="623" y="127"/>
                </a:lnTo>
                <a:lnTo>
                  <a:pt x="585" y="152"/>
                </a:lnTo>
                <a:lnTo>
                  <a:pt x="547" y="177"/>
                </a:lnTo>
                <a:lnTo>
                  <a:pt x="508" y="215"/>
                </a:lnTo>
                <a:lnTo>
                  <a:pt x="458" y="266"/>
                </a:lnTo>
                <a:lnTo>
                  <a:pt x="394" y="317"/>
                </a:lnTo>
                <a:lnTo>
                  <a:pt x="343" y="367"/>
                </a:lnTo>
                <a:lnTo>
                  <a:pt x="292" y="405"/>
                </a:lnTo>
                <a:lnTo>
                  <a:pt x="254" y="443"/>
                </a:lnTo>
                <a:lnTo>
                  <a:pt x="216" y="469"/>
                </a:lnTo>
                <a:lnTo>
                  <a:pt x="178" y="494"/>
                </a:lnTo>
                <a:lnTo>
                  <a:pt x="152" y="507"/>
                </a:lnTo>
                <a:lnTo>
                  <a:pt x="140" y="519"/>
                </a:lnTo>
                <a:lnTo>
                  <a:pt x="127" y="507"/>
                </a:lnTo>
                <a:lnTo>
                  <a:pt x="101" y="507"/>
                </a:lnTo>
                <a:lnTo>
                  <a:pt x="76" y="481"/>
                </a:lnTo>
                <a:lnTo>
                  <a:pt x="63" y="469"/>
                </a:lnTo>
                <a:lnTo>
                  <a:pt x="63" y="456"/>
                </a:lnTo>
                <a:lnTo>
                  <a:pt x="50" y="443"/>
                </a:lnTo>
                <a:lnTo>
                  <a:pt x="38" y="418"/>
                </a:lnTo>
                <a:lnTo>
                  <a:pt x="25" y="380"/>
                </a:lnTo>
                <a:lnTo>
                  <a:pt x="12" y="355"/>
                </a:lnTo>
                <a:lnTo>
                  <a:pt x="0" y="329"/>
                </a:lnTo>
                <a:lnTo>
                  <a:pt x="12" y="317"/>
                </a:lnTo>
                <a:lnTo>
                  <a:pt x="25" y="304"/>
                </a:lnTo>
                <a:lnTo>
                  <a:pt x="38" y="304"/>
                </a:lnTo>
                <a:lnTo>
                  <a:pt x="63" y="317"/>
                </a:lnTo>
                <a:lnTo>
                  <a:pt x="76" y="317"/>
                </a:lnTo>
                <a:lnTo>
                  <a:pt x="101" y="329"/>
                </a:lnTo>
                <a:lnTo>
                  <a:pt x="114" y="329"/>
                </a:lnTo>
                <a:lnTo>
                  <a:pt x="127" y="317"/>
                </a:lnTo>
                <a:lnTo>
                  <a:pt x="140" y="317"/>
                </a:lnTo>
                <a:lnTo>
                  <a:pt x="152" y="317"/>
                </a:lnTo>
                <a:lnTo>
                  <a:pt x="178" y="304"/>
                </a:lnTo>
                <a:lnTo>
                  <a:pt x="216" y="279"/>
                </a:lnTo>
                <a:lnTo>
                  <a:pt x="254" y="253"/>
                </a:lnTo>
                <a:lnTo>
                  <a:pt x="305" y="228"/>
                </a:lnTo>
                <a:lnTo>
                  <a:pt x="369" y="190"/>
                </a:lnTo>
                <a:lnTo>
                  <a:pt x="432" y="139"/>
                </a:lnTo>
                <a:lnTo>
                  <a:pt x="496" y="101"/>
                </a:lnTo>
                <a:lnTo>
                  <a:pt x="547" y="76"/>
                </a:lnTo>
                <a:lnTo>
                  <a:pt x="598" y="38"/>
                </a:lnTo>
                <a:lnTo>
                  <a:pt x="636" y="25"/>
                </a:lnTo>
                <a:lnTo>
                  <a:pt x="661" y="13"/>
                </a:lnTo>
                <a:lnTo>
                  <a:pt x="687" y="0"/>
                </a:lnTo>
                <a:lnTo>
                  <a:pt x="699" y="0"/>
                </a:lnTo>
                <a:lnTo>
                  <a:pt x="712" y="0"/>
                </a:lnTo>
                <a:lnTo>
                  <a:pt x="712" y="13"/>
                </a:lnTo>
                <a:lnTo>
                  <a:pt x="712" y="25"/>
                </a:lnTo>
                <a:lnTo>
                  <a:pt x="699" y="38"/>
                </a:lnTo>
                <a:lnTo>
                  <a:pt x="674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7" name="Freeform 47"/>
          <p:cNvSpPr/>
          <p:nvPr/>
        </p:nvSpPr>
        <p:spPr>
          <a:xfrm>
            <a:off x="4954270" y="2513330"/>
            <a:ext cx="128588" cy="531813"/>
          </a:xfrm>
          <a:custGeom>
            <a:avLst/>
            <a:gdLst>
              <a:gd name="txL" fmla="*/ 0 w 204"/>
              <a:gd name="txT" fmla="*/ 0 h 837"/>
              <a:gd name="txR" fmla="*/ 204 w 204"/>
              <a:gd name="txB" fmla="*/ 837 h 8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4" h="837">
                <a:moveTo>
                  <a:pt x="26" y="152"/>
                </a:moveTo>
                <a:lnTo>
                  <a:pt x="13" y="127"/>
                </a:lnTo>
                <a:lnTo>
                  <a:pt x="13" y="102"/>
                </a:lnTo>
                <a:lnTo>
                  <a:pt x="0" y="76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77" y="0"/>
                </a:lnTo>
                <a:lnTo>
                  <a:pt x="102" y="13"/>
                </a:lnTo>
                <a:lnTo>
                  <a:pt x="140" y="26"/>
                </a:lnTo>
                <a:lnTo>
                  <a:pt x="166" y="26"/>
                </a:lnTo>
                <a:lnTo>
                  <a:pt x="166" y="51"/>
                </a:lnTo>
                <a:lnTo>
                  <a:pt x="166" y="89"/>
                </a:lnTo>
                <a:lnTo>
                  <a:pt x="166" y="127"/>
                </a:lnTo>
                <a:lnTo>
                  <a:pt x="179" y="178"/>
                </a:lnTo>
                <a:lnTo>
                  <a:pt x="179" y="228"/>
                </a:lnTo>
                <a:lnTo>
                  <a:pt x="179" y="292"/>
                </a:lnTo>
                <a:lnTo>
                  <a:pt x="191" y="355"/>
                </a:lnTo>
                <a:lnTo>
                  <a:pt x="191" y="431"/>
                </a:lnTo>
                <a:lnTo>
                  <a:pt x="191" y="469"/>
                </a:lnTo>
                <a:lnTo>
                  <a:pt x="191" y="507"/>
                </a:lnTo>
                <a:lnTo>
                  <a:pt x="191" y="545"/>
                </a:lnTo>
                <a:lnTo>
                  <a:pt x="191" y="583"/>
                </a:lnTo>
                <a:lnTo>
                  <a:pt x="191" y="634"/>
                </a:lnTo>
                <a:lnTo>
                  <a:pt x="204" y="684"/>
                </a:lnTo>
                <a:lnTo>
                  <a:pt x="191" y="722"/>
                </a:lnTo>
                <a:lnTo>
                  <a:pt x="191" y="761"/>
                </a:lnTo>
                <a:lnTo>
                  <a:pt x="191" y="773"/>
                </a:lnTo>
                <a:lnTo>
                  <a:pt x="191" y="799"/>
                </a:lnTo>
                <a:lnTo>
                  <a:pt x="179" y="811"/>
                </a:lnTo>
                <a:lnTo>
                  <a:pt x="179" y="837"/>
                </a:lnTo>
                <a:lnTo>
                  <a:pt x="166" y="837"/>
                </a:lnTo>
                <a:lnTo>
                  <a:pt x="153" y="837"/>
                </a:lnTo>
                <a:lnTo>
                  <a:pt x="140" y="837"/>
                </a:lnTo>
                <a:lnTo>
                  <a:pt x="128" y="837"/>
                </a:lnTo>
                <a:lnTo>
                  <a:pt x="115" y="811"/>
                </a:lnTo>
                <a:lnTo>
                  <a:pt x="102" y="799"/>
                </a:lnTo>
                <a:lnTo>
                  <a:pt x="90" y="786"/>
                </a:lnTo>
                <a:lnTo>
                  <a:pt x="90" y="761"/>
                </a:lnTo>
                <a:lnTo>
                  <a:pt x="77" y="735"/>
                </a:lnTo>
                <a:lnTo>
                  <a:pt x="77" y="697"/>
                </a:lnTo>
                <a:lnTo>
                  <a:pt x="77" y="659"/>
                </a:lnTo>
                <a:lnTo>
                  <a:pt x="64" y="621"/>
                </a:lnTo>
                <a:lnTo>
                  <a:pt x="64" y="570"/>
                </a:lnTo>
                <a:lnTo>
                  <a:pt x="64" y="520"/>
                </a:lnTo>
                <a:lnTo>
                  <a:pt x="64" y="456"/>
                </a:lnTo>
                <a:lnTo>
                  <a:pt x="64" y="406"/>
                </a:lnTo>
                <a:lnTo>
                  <a:pt x="64" y="355"/>
                </a:lnTo>
                <a:lnTo>
                  <a:pt x="51" y="304"/>
                </a:lnTo>
                <a:lnTo>
                  <a:pt x="51" y="266"/>
                </a:lnTo>
                <a:lnTo>
                  <a:pt x="39" y="228"/>
                </a:lnTo>
                <a:lnTo>
                  <a:pt x="39" y="190"/>
                </a:lnTo>
                <a:lnTo>
                  <a:pt x="26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8" name="Freeform 48"/>
          <p:cNvSpPr/>
          <p:nvPr/>
        </p:nvSpPr>
        <p:spPr>
          <a:xfrm>
            <a:off x="5027295" y="2449830"/>
            <a:ext cx="484188" cy="619125"/>
          </a:xfrm>
          <a:custGeom>
            <a:avLst/>
            <a:gdLst>
              <a:gd name="txL" fmla="*/ 0 w 763"/>
              <a:gd name="txT" fmla="*/ 0 h 976"/>
              <a:gd name="txR" fmla="*/ 763 w 763"/>
              <a:gd name="txB" fmla="*/ 976 h 9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3" h="976">
                <a:moveTo>
                  <a:pt x="534" y="697"/>
                </a:moveTo>
                <a:lnTo>
                  <a:pt x="534" y="684"/>
                </a:lnTo>
                <a:lnTo>
                  <a:pt x="534" y="671"/>
                </a:lnTo>
                <a:lnTo>
                  <a:pt x="547" y="646"/>
                </a:lnTo>
                <a:lnTo>
                  <a:pt x="547" y="621"/>
                </a:lnTo>
                <a:lnTo>
                  <a:pt x="547" y="583"/>
                </a:lnTo>
                <a:lnTo>
                  <a:pt x="560" y="532"/>
                </a:lnTo>
                <a:lnTo>
                  <a:pt x="560" y="481"/>
                </a:lnTo>
                <a:lnTo>
                  <a:pt x="560" y="431"/>
                </a:lnTo>
                <a:lnTo>
                  <a:pt x="560" y="367"/>
                </a:lnTo>
                <a:lnTo>
                  <a:pt x="560" y="317"/>
                </a:lnTo>
                <a:lnTo>
                  <a:pt x="560" y="266"/>
                </a:lnTo>
                <a:lnTo>
                  <a:pt x="547" y="228"/>
                </a:lnTo>
                <a:lnTo>
                  <a:pt x="547" y="203"/>
                </a:lnTo>
                <a:lnTo>
                  <a:pt x="534" y="177"/>
                </a:lnTo>
                <a:lnTo>
                  <a:pt x="522" y="152"/>
                </a:lnTo>
                <a:lnTo>
                  <a:pt x="509" y="139"/>
                </a:lnTo>
                <a:lnTo>
                  <a:pt x="496" y="139"/>
                </a:lnTo>
                <a:lnTo>
                  <a:pt x="471" y="139"/>
                </a:lnTo>
                <a:lnTo>
                  <a:pt x="458" y="139"/>
                </a:lnTo>
                <a:lnTo>
                  <a:pt x="433" y="139"/>
                </a:lnTo>
                <a:lnTo>
                  <a:pt x="407" y="152"/>
                </a:lnTo>
                <a:lnTo>
                  <a:pt x="382" y="152"/>
                </a:lnTo>
                <a:lnTo>
                  <a:pt x="356" y="152"/>
                </a:lnTo>
                <a:lnTo>
                  <a:pt x="318" y="165"/>
                </a:lnTo>
                <a:lnTo>
                  <a:pt x="280" y="165"/>
                </a:lnTo>
                <a:lnTo>
                  <a:pt x="242" y="177"/>
                </a:lnTo>
                <a:lnTo>
                  <a:pt x="204" y="177"/>
                </a:lnTo>
                <a:lnTo>
                  <a:pt x="153" y="190"/>
                </a:lnTo>
                <a:lnTo>
                  <a:pt x="102" y="203"/>
                </a:lnTo>
                <a:lnTo>
                  <a:pt x="51" y="215"/>
                </a:lnTo>
                <a:lnTo>
                  <a:pt x="0" y="228"/>
                </a:lnTo>
                <a:lnTo>
                  <a:pt x="0" y="127"/>
                </a:lnTo>
                <a:lnTo>
                  <a:pt x="25" y="127"/>
                </a:lnTo>
                <a:lnTo>
                  <a:pt x="51" y="127"/>
                </a:lnTo>
                <a:lnTo>
                  <a:pt x="89" y="114"/>
                </a:lnTo>
                <a:lnTo>
                  <a:pt x="127" y="114"/>
                </a:lnTo>
                <a:lnTo>
                  <a:pt x="178" y="101"/>
                </a:lnTo>
                <a:lnTo>
                  <a:pt x="229" y="89"/>
                </a:lnTo>
                <a:lnTo>
                  <a:pt x="280" y="89"/>
                </a:lnTo>
                <a:lnTo>
                  <a:pt x="343" y="76"/>
                </a:lnTo>
                <a:lnTo>
                  <a:pt x="369" y="76"/>
                </a:lnTo>
                <a:lnTo>
                  <a:pt x="394" y="63"/>
                </a:lnTo>
                <a:lnTo>
                  <a:pt x="420" y="63"/>
                </a:lnTo>
                <a:lnTo>
                  <a:pt x="445" y="51"/>
                </a:lnTo>
                <a:lnTo>
                  <a:pt x="458" y="51"/>
                </a:lnTo>
                <a:lnTo>
                  <a:pt x="471" y="38"/>
                </a:lnTo>
                <a:lnTo>
                  <a:pt x="483" y="25"/>
                </a:lnTo>
                <a:lnTo>
                  <a:pt x="496" y="25"/>
                </a:lnTo>
                <a:lnTo>
                  <a:pt x="509" y="13"/>
                </a:lnTo>
                <a:lnTo>
                  <a:pt x="522" y="0"/>
                </a:lnTo>
                <a:lnTo>
                  <a:pt x="547" y="0"/>
                </a:lnTo>
                <a:lnTo>
                  <a:pt x="560" y="0"/>
                </a:lnTo>
                <a:lnTo>
                  <a:pt x="585" y="13"/>
                </a:lnTo>
                <a:lnTo>
                  <a:pt x="611" y="25"/>
                </a:lnTo>
                <a:lnTo>
                  <a:pt x="649" y="38"/>
                </a:lnTo>
                <a:lnTo>
                  <a:pt x="687" y="63"/>
                </a:lnTo>
                <a:lnTo>
                  <a:pt x="712" y="76"/>
                </a:lnTo>
                <a:lnTo>
                  <a:pt x="725" y="101"/>
                </a:lnTo>
                <a:lnTo>
                  <a:pt x="738" y="114"/>
                </a:lnTo>
                <a:lnTo>
                  <a:pt x="751" y="127"/>
                </a:lnTo>
                <a:lnTo>
                  <a:pt x="751" y="139"/>
                </a:lnTo>
                <a:lnTo>
                  <a:pt x="763" y="139"/>
                </a:lnTo>
                <a:lnTo>
                  <a:pt x="763" y="152"/>
                </a:lnTo>
                <a:lnTo>
                  <a:pt x="751" y="190"/>
                </a:lnTo>
                <a:lnTo>
                  <a:pt x="738" y="203"/>
                </a:lnTo>
                <a:lnTo>
                  <a:pt x="725" y="215"/>
                </a:lnTo>
                <a:lnTo>
                  <a:pt x="712" y="215"/>
                </a:lnTo>
                <a:lnTo>
                  <a:pt x="712" y="241"/>
                </a:lnTo>
                <a:lnTo>
                  <a:pt x="700" y="266"/>
                </a:lnTo>
                <a:lnTo>
                  <a:pt x="700" y="291"/>
                </a:lnTo>
                <a:lnTo>
                  <a:pt x="687" y="342"/>
                </a:lnTo>
                <a:lnTo>
                  <a:pt x="687" y="393"/>
                </a:lnTo>
                <a:lnTo>
                  <a:pt x="687" y="443"/>
                </a:lnTo>
                <a:lnTo>
                  <a:pt x="687" y="519"/>
                </a:lnTo>
                <a:lnTo>
                  <a:pt x="687" y="583"/>
                </a:lnTo>
                <a:lnTo>
                  <a:pt x="674" y="646"/>
                </a:lnTo>
                <a:lnTo>
                  <a:pt x="674" y="697"/>
                </a:lnTo>
                <a:lnTo>
                  <a:pt x="674" y="747"/>
                </a:lnTo>
                <a:lnTo>
                  <a:pt x="662" y="785"/>
                </a:lnTo>
                <a:lnTo>
                  <a:pt x="662" y="823"/>
                </a:lnTo>
                <a:lnTo>
                  <a:pt x="649" y="849"/>
                </a:lnTo>
                <a:lnTo>
                  <a:pt x="649" y="874"/>
                </a:lnTo>
                <a:lnTo>
                  <a:pt x="623" y="912"/>
                </a:lnTo>
                <a:lnTo>
                  <a:pt x="598" y="938"/>
                </a:lnTo>
                <a:lnTo>
                  <a:pt x="585" y="963"/>
                </a:lnTo>
                <a:lnTo>
                  <a:pt x="560" y="976"/>
                </a:lnTo>
                <a:lnTo>
                  <a:pt x="547" y="976"/>
                </a:lnTo>
                <a:lnTo>
                  <a:pt x="534" y="963"/>
                </a:lnTo>
                <a:lnTo>
                  <a:pt x="534" y="938"/>
                </a:lnTo>
                <a:lnTo>
                  <a:pt x="534" y="925"/>
                </a:lnTo>
                <a:lnTo>
                  <a:pt x="534" y="912"/>
                </a:lnTo>
                <a:lnTo>
                  <a:pt x="522" y="887"/>
                </a:lnTo>
                <a:lnTo>
                  <a:pt x="522" y="862"/>
                </a:lnTo>
                <a:lnTo>
                  <a:pt x="509" y="836"/>
                </a:lnTo>
                <a:lnTo>
                  <a:pt x="496" y="811"/>
                </a:lnTo>
                <a:lnTo>
                  <a:pt x="483" y="785"/>
                </a:lnTo>
                <a:lnTo>
                  <a:pt x="458" y="760"/>
                </a:lnTo>
                <a:lnTo>
                  <a:pt x="433" y="722"/>
                </a:lnTo>
                <a:lnTo>
                  <a:pt x="407" y="697"/>
                </a:lnTo>
                <a:lnTo>
                  <a:pt x="433" y="697"/>
                </a:lnTo>
                <a:lnTo>
                  <a:pt x="458" y="697"/>
                </a:lnTo>
                <a:lnTo>
                  <a:pt x="483" y="697"/>
                </a:lnTo>
                <a:lnTo>
                  <a:pt x="496" y="697"/>
                </a:lnTo>
                <a:lnTo>
                  <a:pt x="509" y="697"/>
                </a:lnTo>
                <a:lnTo>
                  <a:pt x="522" y="697"/>
                </a:lnTo>
                <a:lnTo>
                  <a:pt x="534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9" name="Freeform 49"/>
          <p:cNvSpPr/>
          <p:nvPr/>
        </p:nvSpPr>
        <p:spPr>
          <a:xfrm>
            <a:off x="5027295" y="2659380"/>
            <a:ext cx="282575" cy="88900"/>
          </a:xfrm>
          <a:custGeom>
            <a:avLst/>
            <a:gdLst>
              <a:gd name="txL" fmla="*/ 0 w 445"/>
              <a:gd name="txT" fmla="*/ 0 h 140"/>
              <a:gd name="txR" fmla="*/ 445 w 445"/>
              <a:gd name="txB" fmla="*/ 140 h 14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45" h="140">
                <a:moveTo>
                  <a:pt x="0" y="64"/>
                </a:moveTo>
                <a:lnTo>
                  <a:pt x="51" y="64"/>
                </a:lnTo>
                <a:lnTo>
                  <a:pt x="114" y="51"/>
                </a:lnTo>
                <a:lnTo>
                  <a:pt x="165" y="38"/>
                </a:lnTo>
                <a:lnTo>
                  <a:pt x="204" y="26"/>
                </a:lnTo>
                <a:lnTo>
                  <a:pt x="254" y="26"/>
                </a:lnTo>
                <a:lnTo>
                  <a:pt x="280" y="13"/>
                </a:lnTo>
                <a:lnTo>
                  <a:pt x="305" y="13"/>
                </a:lnTo>
                <a:lnTo>
                  <a:pt x="331" y="0"/>
                </a:lnTo>
                <a:lnTo>
                  <a:pt x="343" y="0"/>
                </a:lnTo>
                <a:lnTo>
                  <a:pt x="356" y="13"/>
                </a:lnTo>
                <a:lnTo>
                  <a:pt x="369" y="13"/>
                </a:lnTo>
                <a:lnTo>
                  <a:pt x="394" y="13"/>
                </a:lnTo>
                <a:lnTo>
                  <a:pt x="420" y="26"/>
                </a:lnTo>
                <a:lnTo>
                  <a:pt x="433" y="38"/>
                </a:lnTo>
                <a:lnTo>
                  <a:pt x="445" y="38"/>
                </a:lnTo>
                <a:lnTo>
                  <a:pt x="445" y="51"/>
                </a:lnTo>
                <a:lnTo>
                  <a:pt x="433" y="64"/>
                </a:lnTo>
                <a:lnTo>
                  <a:pt x="420" y="76"/>
                </a:lnTo>
                <a:lnTo>
                  <a:pt x="407" y="76"/>
                </a:lnTo>
                <a:lnTo>
                  <a:pt x="382" y="89"/>
                </a:lnTo>
                <a:lnTo>
                  <a:pt x="369" y="102"/>
                </a:lnTo>
                <a:lnTo>
                  <a:pt x="343" y="102"/>
                </a:lnTo>
                <a:lnTo>
                  <a:pt x="305" y="114"/>
                </a:lnTo>
                <a:lnTo>
                  <a:pt x="280" y="127"/>
                </a:lnTo>
                <a:lnTo>
                  <a:pt x="242" y="127"/>
                </a:lnTo>
                <a:lnTo>
                  <a:pt x="204" y="127"/>
                </a:lnTo>
                <a:lnTo>
                  <a:pt x="153" y="140"/>
                </a:lnTo>
                <a:lnTo>
                  <a:pt x="102" y="140"/>
                </a:lnTo>
                <a:lnTo>
                  <a:pt x="51" y="140"/>
                </a:lnTo>
                <a:lnTo>
                  <a:pt x="0" y="140"/>
                </a:lnTo>
                <a:lnTo>
                  <a:pt x="0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0" name="Freeform 50"/>
          <p:cNvSpPr/>
          <p:nvPr/>
        </p:nvSpPr>
        <p:spPr>
          <a:xfrm>
            <a:off x="5043170" y="2851468"/>
            <a:ext cx="322263" cy="88900"/>
          </a:xfrm>
          <a:custGeom>
            <a:avLst/>
            <a:gdLst>
              <a:gd name="txL" fmla="*/ 0 w 509"/>
              <a:gd name="txT" fmla="*/ 0 h 140"/>
              <a:gd name="txR" fmla="*/ 509 w 509"/>
              <a:gd name="txB" fmla="*/ 140 h 1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140">
                <a:moveTo>
                  <a:pt x="191" y="26"/>
                </a:moveTo>
                <a:lnTo>
                  <a:pt x="217" y="26"/>
                </a:lnTo>
                <a:lnTo>
                  <a:pt x="242" y="13"/>
                </a:lnTo>
                <a:lnTo>
                  <a:pt x="268" y="13"/>
                </a:lnTo>
                <a:lnTo>
                  <a:pt x="293" y="13"/>
                </a:lnTo>
                <a:lnTo>
                  <a:pt x="318" y="13"/>
                </a:lnTo>
                <a:lnTo>
                  <a:pt x="357" y="0"/>
                </a:lnTo>
                <a:lnTo>
                  <a:pt x="369" y="13"/>
                </a:lnTo>
                <a:lnTo>
                  <a:pt x="382" y="13"/>
                </a:lnTo>
                <a:lnTo>
                  <a:pt x="395" y="13"/>
                </a:lnTo>
                <a:lnTo>
                  <a:pt x="408" y="26"/>
                </a:lnTo>
                <a:lnTo>
                  <a:pt x="433" y="38"/>
                </a:lnTo>
                <a:lnTo>
                  <a:pt x="458" y="64"/>
                </a:lnTo>
                <a:lnTo>
                  <a:pt x="484" y="76"/>
                </a:lnTo>
                <a:lnTo>
                  <a:pt x="509" y="102"/>
                </a:lnTo>
                <a:lnTo>
                  <a:pt x="0" y="140"/>
                </a:lnTo>
                <a:lnTo>
                  <a:pt x="0" y="64"/>
                </a:lnTo>
                <a:lnTo>
                  <a:pt x="51" y="51"/>
                </a:lnTo>
                <a:lnTo>
                  <a:pt x="89" y="38"/>
                </a:lnTo>
                <a:lnTo>
                  <a:pt x="140" y="38"/>
                </a:lnTo>
                <a:lnTo>
                  <a:pt x="191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1" name="Freeform 51"/>
          <p:cNvSpPr/>
          <p:nvPr/>
        </p:nvSpPr>
        <p:spPr>
          <a:xfrm>
            <a:off x="5043170" y="2111693"/>
            <a:ext cx="144463" cy="176212"/>
          </a:xfrm>
          <a:custGeom>
            <a:avLst/>
            <a:gdLst>
              <a:gd name="txL" fmla="*/ 0 w 229"/>
              <a:gd name="txT" fmla="*/ 0 h 278"/>
              <a:gd name="txR" fmla="*/ 229 w 229"/>
              <a:gd name="txB" fmla="*/ 278 h 278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29" h="278">
                <a:moveTo>
                  <a:pt x="0" y="0"/>
                </a:moveTo>
                <a:lnTo>
                  <a:pt x="39" y="0"/>
                </a:lnTo>
                <a:lnTo>
                  <a:pt x="77" y="12"/>
                </a:lnTo>
                <a:lnTo>
                  <a:pt x="115" y="12"/>
                </a:lnTo>
                <a:lnTo>
                  <a:pt x="140" y="25"/>
                </a:lnTo>
                <a:lnTo>
                  <a:pt x="166" y="38"/>
                </a:lnTo>
                <a:lnTo>
                  <a:pt x="179" y="63"/>
                </a:lnTo>
                <a:lnTo>
                  <a:pt x="204" y="88"/>
                </a:lnTo>
                <a:lnTo>
                  <a:pt x="217" y="126"/>
                </a:lnTo>
                <a:lnTo>
                  <a:pt x="229" y="164"/>
                </a:lnTo>
                <a:lnTo>
                  <a:pt x="229" y="190"/>
                </a:lnTo>
                <a:lnTo>
                  <a:pt x="229" y="228"/>
                </a:lnTo>
                <a:lnTo>
                  <a:pt x="217" y="253"/>
                </a:lnTo>
                <a:lnTo>
                  <a:pt x="204" y="266"/>
                </a:lnTo>
                <a:lnTo>
                  <a:pt x="191" y="266"/>
                </a:lnTo>
                <a:lnTo>
                  <a:pt x="179" y="278"/>
                </a:lnTo>
                <a:lnTo>
                  <a:pt x="166" y="278"/>
                </a:lnTo>
                <a:lnTo>
                  <a:pt x="153" y="266"/>
                </a:lnTo>
                <a:lnTo>
                  <a:pt x="140" y="266"/>
                </a:lnTo>
                <a:lnTo>
                  <a:pt x="128" y="253"/>
                </a:lnTo>
                <a:lnTo>
                  <a:pt x="115" y="240"/>
                </a:lnTo>
                <a:lnTo>
                  <a:pt x="102" y="228"/>
                </a:lnTo>
                <a:lnTo>
                  <a:pt x="89" y="202"/>
                </a:lnTo>
                <a:lnTo>
                  <a:pt x="77" y="177"/>
                </a:lnTo>
                <a:lnTo>
                  <a:pt x="64" y="152"/>
                </a:lnTo>
                <a:lnTo>
                  <a:pt x="51" y="126"/>
                </a:lnTo>
                <a:lnTo>
                  <a:pt x="26" y="88"/>
                </a:lnTo>
                <a:lnTo>
                  <a:pt x="13" y="50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2" name="Freeform 52"/>
          <p:cNvSpPr/>
          <p:nvPr/>
        </p:nvSpPr>
        <p:spPr>
          <a:xfrm>
            <a:off x="4946333" y="1902143"/>
            <a:ext cx="604837" cy="153987"/>
          </a:xfrm>
          <a:custGeom>
            <a:avLst/>
            <a:gdLst>
              <a:gd name="txL" fmla="*/ 0 w 954"/>
              <a:gd name="txT" fmla="*/ 0 h 241"/>
              <a:gd name="txR" fmla="*/ 954 w 954"/>
              <a:gd name="txB" fmla="*/ 241 h 24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54" h="241">
                <a:moveTo>
                  <a:pt x="0" y="178"/>
                </a:moveTo>
                <a:lnTo>
                  <a:pt x="0" y="178"/>
                </a:lnTo>
                <a:lnTo>
                  <a:pt x="12" y="165"/>
                </a:lnTo>
                <a:lnTo>
                  <a:pt x="25" y="165"/>
                </a:lnTo>
                <a:lnTo>
                  <a:pt x="38" y="152"/>
                </a:lnTo>
                <a:lnTo>
                  <a:pt x="51" y="152"/>
                </a:lnTo>
                <a:lnTo>
                  <a:pt x="76" y="152"/>
                </a:lnTo>
                <a:lnTo>
                  <a:pt x="89" y="140"/>
                </a:lnTo>
                <a:lnTo>
                  <a:pt x="114" y="140"/>
                </a:lnTo>
                <a:lnTo>
                  <a:pt x="152" y="127"/>
                </a:lnTo>
                <a:lnTo>
                  <a:pt x="178" y="114"/>
                </a:lnTo>
                <a:lnTo>
                  <a:pt x="216" y="114"/>
                </a:lnTo>
                <a:lnTo>
                  <a:pt x="254" y="102"/>
                </a:lnTo>
                <a:lnTo>
                  <a:pt x="292" y="89"/>
                </a:lnTo>
                <a:lnTo>
                  <a:pt x="331" y="89"/>
                </a:lnTo>
                <a:lnTo>
                  <a:pt x="381" y="76"/>
                </a:lnTo>
                <a:lnTo>
                  <a:pt x="420" y="64"/>
                </a:lnTo>
                <a:lnTo>
                  <a:pt x="470" y="51"/>
                </a:lnTo>
                <a:lnTo>
                  <a:pt x="509" y="51"/>
                </a:lnTo>
                <a:lnTo>
                  <a:pt x="547" y="38"/>
                </a:lnTo>
                <a:lnTo>
                  <a:pt x="585" y="26"/>
                </a:lnTo>
                <a:lnTo>
                  <a:pt x="610" y="26"/>
                </a:lnTo>
                <a:lnTo>
                  <a:pt x="649" y="13"/>
                </a:lnTo>
                <a:lnTo>
                  <a:pt x="674" y="13"/>
                </a:lnTo>
                <a:lnTo>
                  <a:pt x="699" y="13"/>
                </a:lnTo>
                <a:lnTo>
                  <a:pt x="725" y="0"/>
                </a:lnTo>
                <a:lnTo>
                  <a:pt x="738" y="0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01" y="0"/>
                </a:lnTo>
                <a:lnTo>
                  <a:pt x="827" y="0"/>
                </a:lnTo>
                <a:lnTo>
                  <a:pt x="852" y="0"/>
                </a:lnTo>
                <a:lnTo>
                  <a:pt x="903" y="13"/>
                </a:lnTo>
                <a:lnTo>
                  <a:pt x="929" y="38"/>
                </a:lnTo>
                <a:lnTo>
                  <a:pt x="941" y="51"/>
                </a:lnTo>
                <a:lnTo>
                  <a:pt x="941" y="64"/>
                </a:lnTo>
                <a:lnTo>
                  <a:pt x="954" y="76"/>
                </a:lnTo>
                <a:lnTo>
                  <a:pt x="941" y="76"/>
                </a:lnTo>
                <a:lnTo>
                  <a:pt x="941" y="89"/>
                </a:lnTo>
                <a:lnTo>
                  <a:pt x="929" y="89"/>
                </a:lnTo>
                <a:lnTo>
                  <a:pt x="916" y="102"/>
                </a:lnTo>
                <a:lnTo>
                  <a:pt x="903" y="102"/>
                </a:lnTo>
                <a:lnTo>
                  <a:pt x="890" y="102"/>
                </a:lnTo>
                <a:lnTo>
                  <a:pt x="878" y="102"/>
                </a:lnTo>
                <a:lnTo>
                  <a:pt x="865" y="114"/>
                </a:lnTo>
                <a:lnTo>
                  <a:pt x="852" y="114"/>
                </a:lnTo>
                <a:lnTo>
                  <a:pt x="827" y="114"/>
                </a:lnTo>
                <a:lnTo>
                  <a:pt x="801" y="127"/>
                </a:lnTo>
                <a:lnTo>
                  <a:pt x="789" y="127"/>
                </a:lnTo>
                <a:lnTo>
                  <a:pt x="750" y="127"/>
                </a:lnTo>
                <a:lnTo>
                  <a:pt x="725" y="140"/>
                </a:lnTo>
                <a:lnTo>
                  <a:pt x="699" y="140"/>
                </a:lnTo>
                <a:lnTo>
                  <a:pt x="661" y="152"/>
                </a:lnTo>
                <a:lnTo>
                  <a:pt x="623" y="165"/>
                </a:lnTo>
                <a:lnTo>
                  <a:pt x="585" y="165"/>
                </a:lnTo>
                <a:lnTo>
                  <a:pt x="547" y="178"/>
                </a:lnTo>
                <a:lnTo>
                  <a:pt x="470" y="190"/>
                </a:lnTo>
                <a:lnTo>
                  <a:pt x="394" y="203"/>
                </a:lnTo>
                <a:lnTo>
                  <a:pt x="331" y="216"/>
                </a:lnTo>
                <a:lnTo>
                  <a:pt x="280" y="228"/>
                </a:lnTo>
                <a:lnTo>
                  <a:pt x="241" y="228"/>
                </a:lnTo>
                <a:lnTo>
                  <a:pt x="203" y="241"/>
                </a:lnTo>
                <a:lnTo>
                  <a:pt x="191" y="241"/>
                </a:lnTo>
                <a:lnTo>
                  <a:pt x="178" y="241"/>
                </a:lnTo>
                <a:lnTo>
                  <a:pt x="165" y="241"/>
                </a:lnTo>
                <a:lnTo>
                  <a:pt x="152" y="241"/>
                </a:lnTo>
                <a:lnTo>
                  <a:pt x="127" y="241"/>
                </a:lnTo>
                <a:lnTo>
                  <a:pt x="102" y="228"/>
                </a:lnTo>
                <a:lnTo>
                  <a:pt x="76" y="228"/>
                </a:lnTo>
                <a:lnTo>
                  <a:pt x="51" y="203"/>
                </a:lnTo>
                <a:lnTo>
                  <a:pt x="25" y="203"/>
                </a:lnTo>
                <a:lnTo>
                  <a:pt x="12" y="190"/>
                </a:lnTo>
                <a:lnTo>
                  <a:pt x="0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3" name="Freeform 53"/>
          <p:cNvSpPr/>
          <p:nvPr/>
        </p:nvSpPr>
        <p:spPr>
          <a:xfrm>
            <a:off x="5252720" y="1967230"/>
            <a:ext cx="219075" cy="361950"/>
          </a:xfrm>
          <a:custGeom>
            <a:avLst/>
            <a:gdLst>
              <a:gd name="txL" fmla="*/ 0 w 344"/>
              <a:gd name="txT" fmla="*/ 0 h 570"/>
              <a:gd name="txR" fmla="*/ 344 w 344"/>
              <a:gd name="txB" fmla="*/ 570 h 57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44" h="570">
                <a:moveTo>
                  <a:pt x="0" y="570"/>
                </a:moveTo>
                <a:lnTo>
                  <a:pt x="38" y="468"/>
                </a:lnTo>
                <a:lnTo>
                  <a:pt x="77" y="380"/>
                </a:lnTo>
                <a:lnTo>
                  <a:pt x="102" y="304"/>
                </a:lnTo>
                <a:lnTo>
                  <a:pt x="127" y="228"/>
                </a:lnTo>
                <a:lnTo>
                  <a:pt x="153" y="164"/>
                </a:lnTo>
                <a:lnTo>
                  <a:pt x="166" y="101"/>
                </a:lnTo>
                <a:lnTo>
                  <a:pt x="178" y="38"/>
                </a:lnTo>
                <a:lnTo>
                  <a:pt x="178" y="0"/>
                </a:lnTo>
                <a:lnTo>
                  <a:pt x="216" y="25"/>
                </a:lnTo>
                <a:lnTo>
                  <a:pt x="255" y="63"/>
                </a:lnTo>
                <a:lnTo>
                  <a:pt x="280" y="88"/>
                </a:lnTo>
                <a:lnTo>
                  <a:pt x="306" y="114"/>
                </a:lnTo>
                <a:lnTo>
                  <a:pt x="318" y="139"/>
                </a:lnTo>
                <a:lnTo>
                  <a:pt x="331" y="152"/>
                </a:lnTo>
                <a:lnTo>
                  <a:pt x="344" y="164"/>
                </a:lnTo>
                <a:lnTo>
                  <a:pt x="344" y="177"/>
                </a:lnTo>
                <a:lnTo>
                  <a:pt x="331" y="190"/>
                </a:lnTo>
                <a:lnTo>
                  <a:pt x="331" y="202"/>
                </a:lnTo>
                <a:lnTo>
                  <a:pt x="318" y="215"/>
                </a:lnTo>
                <a:lnTo>
                  <a:pt x="306" y="228"/>
                </a:lnTo>
                <a:lnTo>
                  <a:pt x="293" y="240"/>
                </a:lnTo>
                <a:lnTo>
                  <a:pt x="280" y="266"/>
                </a:lnTo>
                <a:lnTo>
                  <a:pt x="267" y="291"/>
                </a:lnTo>
                <a:lnTo>
                  <a:pt x="242" y="316"/>
                </a:lnTo>
                <a:lnTo>
                  <a:pt x="229" y="342"/>
                </a:lnTo>
                <a:lnTo>
                  <a:pt x="204" y="380"/>
                </a:lnTo>
                <a:lnTo>
                  <a:pt x="178" y="405"/>
                </a:lnTo>
                <a:lnTo>
                  <a:pt x="153" y="443"/>
                </a:lnTo>
                <a:lnTo>
                  <a:pt x="127" y="481"/>
                </a:lnTo>
                <a:lnTo>
                  <a:pt x="102" y="519"/>
                </a:lnTo>
                <a:lnTo>
                  <a:pt x="64" y="570"/>
                </a:lnTo>
                <a:lnTo>
                  <a:pt x="0" y="5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4" name="Freeform 54"/>
          <p:cNvSpPr/>
          <p:nvPr/>
        </p:nvSpPr>
        <p:spPr>
          <a:xfrm>
            <a:off x="5163820" y="1652905"/>
            <a:ext cx="242888" cy="185738"/>
          </a:xfrm>
          <a:custGeom>
            <a:avLst/>
            <a:gdLst>
              <a:gd name="txL" fmla="*/ 0 w 382"/>
              <a:gd name="txT" fmla="*/ 0 h 292"/>
              <a:gd name="txR" fmla="*/ 382 w 382"/>
              <a:gd name="txB" fmla="*/ 292 h 29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382" h="292">
                <a:moveTo>
                  <a:pt x="77" y="0"/>
                </a:moveTo>
                <a:lnTo>
                  <a:pt x="127" y="13"/>
                </a:lnTo>
                <a:lnTo>
                  <a:pt x="166" y="13"/>
                </a:lnTo>
                <a:lnTo>
                  <a:pt x="217" y="26"/>
                </a:lnTo>
                <a:lnTo>
                  <a:pt x="255" y="51"/>
                </a:lnTo>
                <a:lnTo>
                  <a:pt x="306" y="76"/>
                </a:lnTo>
                <a:lnTo>
                  <a:pt x="331" y="102"/>
                </a:lnTo>
                <a:lnTo>
                  <a:pt x="344" y="102"/>
                </a:lnTo>
                <a:lnTo>
                  <a:pt x="356" y="114"/>
                </a:lnTo>
                <a:lnTo>
                  <a:pt x="369" y="127"/>
                </a:lnTo>
                <a:lnTo>
                  <a:pt x="369" y="140"/>
                </a:lnTo>
                <a:lnTo>
                  <a:pt x="382" y="165"/>
                </a:lnTo>
                <a:lnTo>
                  <a:pt x="369" y="190"/>
                </a:lnTo>
                <a:lnTo>
                  <a:pt x="369" y="216"/>
                </a:lnTo>
                <a:lnTo>
                  <a:pt x="344" y="241"/>
                </a:lnTo>
                <a:lnTo>
                  <a:pt x="344" y="254"/>
                </a:lnTo>
                <a:lnTo>
                  <a:pt x="331" y="267"/>
                </a:lnTo>
                <a:lnTo>
                  <a:pt x="318" y="279"/>
                </a:lnTo>
                <a:lnTo>
                  <a:pt x="318" y="292"/>
                </a:lnTo>
                <a:lnTo>
                  <a:pt x="306" y="292"/>
                </a:lnTo>
                <a:lnTo>
                  <a:pt x="293" y="292"/>
                </a:lnTo>
                <a:lnTo>
                  <a:pt x="280" y="292"/>
                </a:lnTo>
                <a:lnTo>
                  <a:pt x="267" y="292"/>
                </a:lnTo>
                <a:lnTo>
                  <a:pt x="255" y="279"/>
                </a:lnTo>
                <a:lnTo>
                  <a:pt x="242" y="267"/>
                </a:lnTo>
                <a:lnTo>
                  <a:pt x="229" y="254"/>
                </a:lnTo>
                <a:lnTo>
                  <a:pt x="204" y="241"/>
                </a:lnTo>
                <a:lnTo>
                  <a:pt x="191" y="228"/>
                </a:lnTo>
                <a:lnTo>
                  <a:pt x="166" y="203"/>
                </a:lnTo>
                <a:lnTo>
                  <a:pt x="140" y="178"/>
                </a:lnTo>
                <a:lnTo>
                  <a:pt x="115" y="152"/>
                </a:lnTo>
                <a:lnTo>
                  <a:pt x="89" y="127"/>
                </a:lnTo>
                <a:lnTo>
                  <a:pt x="64" y="102"/>
                </a:lnTo>
                <a:lnTo>
                  <a:pt x="38" y="76"/>
                </a:lnTo>
                <a:lnTo>
                  <a:pt x="26" y="64"/>
                </a:lnTo>
                <a:lnTo>
                  <a:pt x="13" y="38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55" name="Freeform 55"/>
          <p:cNvSpPr/>
          <p:nvPr/>
        </p:nvSpPr>
        <p:spPr>
          <a:xfrm>
            <a:off x="4646295" y="2240280"/>
            <a:ext cx="928688" cy="217488"/>
          </a:xfrm>
          <a:custGeom>
            <a:avLst/>
            <a:gdLst>
              <a:gd name="txL" fmla="*/ 0 w 1463"/>
              <a:gd name="txT" fmla="*/ 0 h 343"/>
              <a:gd name="txR" fmla="*/ 1463 w 1463"/>
              <a:gd name="txB" fmla="*/ 343 h 3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63" h="343">
                <a:moveTo>
                  <a:pt x="1450" y="38"/>
                </a:moveTo>
                <a:lnTo>
                  <a:pt x="1463" y="51"/>
                </a:lnTo>
                <a:lnTo>
                  <a:pt x="1450" y="64"/>
                </a:lnTo>
                <a:lnTo>
                  <a:pt x="1438" y="76"/>
                </a:lnTo>
                <a:lnTo>
                  <a:pt x="1425" y="76"/>
                </a:lnTo>
                <a:lnTo>
                  <a:pt x="1400" y="89"/>
                </a:lnTo>
                <a:lnTo>
                  <a:pt x="1387" y="102"/>
                </a:lnTo>
                <a:lnTo>
                  <a:pt x="1374" y="102"/>
                </a:lnTo>
                <a:lnTo>
                  <a:pt x="1361" y="102"/>
                </a:lnTo>
                <a:lnTo>
                  <a:pt x="1349" y="102"/>
                </a:lnTo>
                <a:lnTo>
                  <a:pt x="1336" y="102"/>
                </a:lnTo>
                <a:lnTo>
                  <a:pt x="1323" y="114"/>
                </a:lnTo>
                <a:lnTo>
                  <a:pt x="1298" y="114"/>
                </a:lnTo>
                <a:lnTo>
                  <a:pt x="1272" y="114"/>
                </a:lnTo>
                <a:lnTo>
                  <a:pt x="1247" y="127"/>
                </a:lnTo>
                <a:lnTo>
                  <a:pt x="1209" y="127"/>
                </a:lnTo>
                <a:lnTo>
                  <a:pt x="1170" y="140"/>
                </a:lnTo>
                <a:lnTo>
                  <a:pt x="1120" y="140"/>
                </a:lnTo>
                <a:lnTo>
                  <a:pt x="1069" y="152"/>
                </a:lnTo>
                <a:lnTo>
                  <a:pt x="1018" y="165"/>
                </a:lnTo>
                <a:lnTo>
                  <a:pt x="967" y="178"/>
                </a:lnTo>
                <a:lnTo>
                  <a:pt x="903" y="190"/>
                </a:lnTo>
                <a:lnTo>
                  <a:pt x="827" y="203"/>
                </a:lnTo>
                <a:lnTo>
                  <a:pt x="763" y="216"/>
                </a:lnTo>
                <a:lnTo>
                  <a:pt x="687" y="228"/>
                </a:lnTo>
                <a:lnTo>
                  <a:pt x="623" y="241"/>
                </a:lnTo>
                <a:lnTo>
                  <a:pt x="560" y="254"/>
                </a:lnTo>
                <a:lnTo>
                  <a:pt x="509" y="267"/>
                </a:lnTo>
                <a:lnTo>
                  <a:pt x="445" y="279"/>
                </a:lnTo>
                <a:lnTo>
                  <a:pt x="407" y="292"/>
                </a:lnTo>
                <a:lnTo>
                  <a:pt x="356" y="305"/>
                </a:lnTo>
                <a:lnTo>
                  <a:pt x="318" y="305"/>
                </a:lnTo>
                <a:lnTo>
                  <a:pt x="280" y="317"/>
                </a:lnTo>
                <a:lnTo>
                  <a:pt x="254" y="317"/>
                </a:lnTo>
                <a:lnTo>
                  <a:pt x="229" y="330"/>
                </a:lnTo>
                <a:lnTo>
                  <a:pt x="204" y="330"/>
                </a:lnTo>
                <a:lnTo>
                  <a:pt x="191" y="330"/>
                </a:lnTo>
                <a:lnTo>
                  <a:pt x="178" y="343"/>
                </a:lnTo>
                <a:lnTo>
                  <a:pt x="165" y="343"/>
                </a:lnTo>
                <a:lnTo>
                  <a:pt x="140" y="343"/>
                </a:lnTo>
                <a:lnTo>
                  <a:pt x="115" y="330"/>
                </a:lnTo>
                <a:lnTo>
                  <a:pt x="89" y="317"/>
                </a:lnTo>
                <a:lnTo>
                  <a:pt x="76" y="292"/>
                </a:lnTo>
                <a:lnTo>
                  <a:pt x="38" y="267"/>
                </a:lnTo>
                <a:lnTo>
                  <a:pt x="25" y="254"/>
                </a:lnTo>
                <a:lnTo>
                  <a:pt x="13" y="228"/>
                </a:lnTo>
                <a:lnTo>
                  <a:pt x="0" y="216"/>
                </a:lnTo>
                <a:lnTo>
                  <a:pt x="25" y="216"/>
                </a:lnTo>
                <a:lnTo>
                  <a:pt x="64" y="216"/>
                </a:lnTo>
                <a:lnTo>
                  <a:pt x="89" y="216"/>
                </a:lnTo>
                <a:lnTo>
                  <a:pt x="127" y="203"/>
                </a:lnTo>
                <a:lnTo>
                  <a:pt x="165" y="203"/>
                </a:lnTo>
                <a:lnTo>
                  <a:pt x="204" y="203"/>
                </a:lnTo>
                <a:lnTo>
                  <a:pt x="254" y="190"/>
                </a:lnTo>
                <a:lnTo>
                  <a:pt x="293" y="190"/>
                </a:lnTo>
                <a:lnTo>
                  <a:pt x="344" y="178"/>
                </a:lnTo>
                <a:lnTo>
                  <a:pt x="394" y="178"/>
                </a:lnTo>
                <a:lnTo>
                  <a:pt x="445" y="165"/>
                </a:lnTo>
                <a:lnTo>
                  <a:pt x="496" y="152"/>
                </a:lnTo>
                <a:lnTo>
                  <a:pt x="560" y="140"/>
                </a:lnTo>
                <a:lnTo>
                  <a:pt x="611" y="127"/>
                </a:lnTo>
                <a:lnTo>
                  <a:pt x="674" y="114"/>
                </a:lnTo>
                <a:lnTo>
                  <a:pt x="738" y="102"/>
                </a:lnTo>
                <a:lnTo>
                  <a:pt x="802" y="89"/>
                </a:lnTo>
                <a:lnTo>
                  <a:pt x="865" y="76"/>
                </a:lnTo>
                <a:lnTo>
                  <a:pt x="916" y="64"/>
                </a:lnTo>
                <a:lnTo>
                  <a:pt x="967" y="64"/>
                </a:lnTo>
                <a:lnTo>
                  <a:pt x="1018" y="51"/>
                </a:lnTo>
                <a:lnTo>
                  <a:pt x="1069" y="38"/>
                </a:lnTo>
                <a:lnTo>
                  <a:pt x="1107" y="38"/>
                </a:lnTo>
                <a:lnTo>
                  <a:pt x="1145" y="26"/>
                </a:lnTo>
                <a:lnTo>
                  <a:pt x="1183" y="26"/>
                </a:lnTo>
                <a:lnTo>
                  <a:pt x="1221" y="13"/>
                </a:lnTo>
                <a:lnTo>
                  <a:pt x="1247" y="13"/>
                </a:lnTo>
                <a:lnTo>
                  <a:pt x="1272" y="13"/>
                </a:lnTo>
                <a:lnTo>
                  <a:pt x="1298" y="0"/>
                </a:lnTo>
                <a:lnTo>
                  <a:pt x="1323" y="0"/>
                </a:lnTo>
                <a:lnTo>
                  <a:pt x="1336" y="0"/>
                </a:lnTo>
                <a:lnTo>
                  <a:pt x="1349" y="0"/>
                </a:lnTo>
                <a:lnTo>
                  <a:pt x="1387" y="0"/>
                </a:lnTo>
                <a:lnTo>
                  <a:pt x="1425" y="13"/>
                </a:lnTo>
                <a:lnTo>
                  <a:pt x="1438" y="26"/>
                </a:lnTo>
                <a:lnTo>
                  <a:pt x="145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20" name="矩形 4"/>
          <p:cNvSpPr/>
          <p:nvPr/>
        </p:nvSpPr>
        <p:spPr>
          <a:xfrm>
            <a:off x="706755" y="166243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韵</a:t>
            </a:r>
          </a:p>
        </p:txBody>
      </p:sp>
      <p:sp>
        <p:nvSpPr>
          <p:cNvPr id="20" name="矩形 19"/>
          <p:cNvSpPr/>
          <p:nvPr/>
        </p:nvSpPr>
        <p:spPr>
          <a:xfrm>
            <a:off x="706755" y="776605"/>
            <a:ext cx="11442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yùn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06438" y="3001963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438" y="3746500"/>
            <a:ext cx="3497262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韵母   琴韵悠扬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6438" y="33766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Y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音</a:t>
            </a:r>
          </a:p>
        </p:txBody>
      </p:sp>
      <p:pic>
        <p:nvPicPr>
          <p:cNvPr id="30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948" y="20796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115185" y="1397635"/>
            <a:ext cx="1823720" cy="116332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59652"/>
              <a:gd name="adj6" fmla="val 14763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左右要匀称，立字下横稍长、起笔上拉。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73900" y="1620520"/>
            <a:ext cx="1534795" cy="91059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3567"/>
              <a:gd name="adj6" fmla="val -4497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匀字里边是点和提、不要写错。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2957513"/>
            <a:ext cx="1800225" cy="1241425"/>
            <a:chOff x="6397625" y="2122488"/>
            <a:chExt cx="1800225" cy="1241425"/>
          </a:xfrm>
        </p:grpSpPr>
        <p:sp>
          <p:nvSpPr>
            <p:cNvPr id="5" name="云形标注 4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6"/>
                <a:gd name="adj2" fmla="val -60767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0975" y="2299018"/>
              <a:ext cx="157226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易错提示：右边不要漏掉一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撇哟！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6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3" grpId="0" bldLvl="0" animBg="1"/>
      <p:bldP spid="3" grpId="1" animBg="1"/>
      <p:bldP spid="54" grpId="0" bldLvl="0" animBg="1"/>
      <p:bldP spid="5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994410"/>
            <a:ext cx="6360160" cy="59055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097405"/>
            <a:ext cx="7829550" cy="5127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533783" y="2727131"/>
            <a:ext cx="8131755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配合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适宜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白鹤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嫌弃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姓朱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嵌入 玻璃框 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镜匣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望哨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韵母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精巧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身段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生硬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寻常 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忘却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清晨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孤独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悠然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黄昏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恩惠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美中不足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584643"/>
            <a:ext cx="3709988" cy="5127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</a:rPr>
              <a:t>听写生字、词语。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54495" y="347980"/>
            <a:ext cx="2183765" cy="6464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3" grpId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20"/>
          <p:cNvSpPr/>
          <p:nvPr/>
        </p:nvSpPr>
        <p:spPr>
          <a:xfrm>
            <a:off x="405817" y="971174"/>
            <a:ext cx="8429832" cy="324550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填一填：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  <a:p>
            <a:pPr marL="628650" marR="0" lvl="0" indent="71120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作者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根据白鹭爱活动于水田、主食鱼类和爱站立于树顶、黄昏低飞的生活习性，巧妙地把它置于三幅优美的画面中，可把这三幅画命名为：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__________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、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__________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、</a:t>
            </a:r>
            <a:r>
              <a:rPr lang="en-US" altLang="zh-CN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+mj-ea"/>
              <a:ea typeface="+mj-ea"/>
              <a:cs typeface="楷体" panose="02010609060101010101" pitchFamily="49" charset="-122"/>
            </a:endParaRPr>
          </a:p>
        </p:txBody>
      </p:sp>
      <p:grpSp>
        <p:nvGrpSpPr>
          <p:cNvPr id="27655" name="组合 5"/>
          <p:cNvGrpSpPr/>
          <p:nvPr/>
        </p:nvGrpSpPr>
        <p:grpSpPr>
          <a:xfrm>
            <a:off x="3184525" y="387350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246970" y="3591048"/>
            <a:ext cx="1743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水田钓鱼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94141" y="3567024"/>
            <a:ext cx="182893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闲立枝头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14580" y="3567024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黄昏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低飞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1"/>
      <p:bldP spid="2" grpId="2"/>
      <p:bldP spid="3" grpId="1"/>
      <p:bldP spid="3" grpId="2"/>
      <p:bldP spid="4" grpId="1"/>
      <p:bldP spid="4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8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7c77bc5-c374-4da5-984a-10d887b3ec2f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6f89412-e56e-43f2-9112-7a319f723d88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96f3fa7-208c-41a6-99c9-156d7edfa77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3de32a7-70d7-46d3-b6a5-6ba867d7f71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05178f3-ccbd-4240-8f00-45793efb632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79ebea9-2d38-4ba0-b614-f570c77eb02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3fff404-7a85-4c36-bb14-f0957534d3c7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bc7bde1-4bf5-446c-ac1c-21b2133d4aa4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1428</Words>
  <Application>Microsoft Office PowerPoint</Application>
  <PresentationFormat>全屏显示(16:9)</PresentationFormat>
  <Paragraphs>231</Paragraphs>
  <Slides>31</Slides>
  <Notes>11</Notes>
  <HiddenSlides>10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3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718</cp:revision>
  <dcterms:created xsi:type="dcterms:W3CDTF">2015-12-30T08:03:00Z</dcterms:created>
  <dcterms:modified xsi:type="dcterms:W3CDTF">2020-06-10T03:27:54Z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