
<file path=[Content_Types].xml><?xml version="1.0" encoding="utf-8"?>
<Types xmlns="http://schemas.openxmlformats.org/package/2006/content-types">
  <Default Extension="png" ContentType="image/png"/>
  <Default Extension="jpeg" ContentType="image/jpeg"/>
  <Default Extension="wma" ContentType="audio/x-ms-wma"/>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3.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ags/tag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2" r:id="rId2"/>
    <p:sldMasterId id="2147483657" r:id="rId3"/>
    <p:sldMasterId id="2147483662" r:id="rId4"/>
  </p:sldMasterIdLst>
  <p:notesMasterIdLst>
    <p:notesMasterId r:id="rId20"/>
  </p:notesMasterIdLst>
  <p:sldIdLst>
    <p:sldId id="651" r:id="rId5"/>
    <p:sldId id="635" r:id="rId6"/>
    <p:sldId id="636" r:id="rId7"/>
    <p:sldId id="637" r:id="rId8"/>
    <p:sldId id="638" r:id="rId9"/>
    <p:sldId id="641" r:id="rId10"/>
    <p:sldId id="642" r:id="rId11"/>
    <p:sldId id="643" r:id="rId12"/>
    <p:sldId id="644" r:id="rId13"/>
    <p:sldId id="645" r:id="rId14"/>
    <p:sldId id="646" r:id="rId15"/>
    <p:sldId id="647" r:id="rId16"/>
    <p:sldId id="648" r:id="rId17"/>
    <p:sldId id="649" r:id="rId18"/>
    <p:sldId id="650" r:id="rId19"/>
  </p:sldIdLst>
  <p:sldSz cx="9144000" cy="5143500" type="screen16x9"/>
  <p:notesSz cx="6858000" cy="9144000"/>
  <p:defaultTextStyle>
    <a:defPPr>
      <a:defRPr lang="zh-CN"/>
    </a:defPPr>
    <a:lvl1pPr marL="0" lvl="0" indent="0" algn="l" defTabSz="4572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1pPr>
    <a:lvl2pPr marL="457200" lvl="1" indent="0" algn="l" defTabSz="4572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2pPr>
    <a:lvl3pPr marL="914400" lvl="2" indent="0" algn="l" defTabSz="4572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3pPr>
    <a:lvl4pPr marL="1371600" lvl="3" indent="0" algn="l" defTabSz="4572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4pPr>
    <a:lvl5pPr marL="1828800" lvl="4" indent="0" algn="l" defTabSz="4572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5pPr>
    <a:lvl6pPr marL="2286000" lvl="5" indent="0" algn="l" defTabSz="4572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6pPr>
    <a:lvl7pPr marL="2743200" lvl="6" indent="0" algn="l" defTabSz="4572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7pPr>
    <a:lvl8pPr marL="3200400" lvl="7" indent="0" algn="l" defTabSz="4572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8pPr>
    <a:lvl9pPr marL="3657600" lvl="8" indent="0" algn="l" defTabSz="4572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0000FF"/>
    <a:srgbClr val="FF33CC"/>
    <a:srgbClr val="34421A"/>
    <a:srgbClr val="1A210D"/>
    <a:srgbClr val="67603B"/>
    <a:srgbClr val="AEBD51"/>
    <a:srgbClr val="99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428"/>
    <p:restoredTop sz="85146"/>
  </p:normalViewPr>
  <p:slideViewPr>
    <p:cSldViewPr snapToGrid="0" snapToObjects="1" showGuides="1">
      <p:cViewPr>
        <p:scale>
          <a:sx n="90" d="100"/>
          <a:sy n="90" d="100"/>
        </p:scale>
        <p:origin x="-156" y="-930"/>
      </p:cViewPr>
      <p:guideLst>
        <p:guide orient="horz"/>
        <p:guide pos="5759"/>
      </p:guideLst>
    </p:cSldViewPr>
  </p:slideViewPr>
  <p:notesTextViewPr>
    <p:cViewPr>
      <p:scale>
        <a:sx n="100" d="100"/>
        <a:sy n="100" d="100"/>
      </p:scale>
      <p:origin x="0" y="0"/>
    </p:cViewPr>
  </p:notesTextViewPr>
  <p:sorterViewPr showFormatting="0">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slideMaster" Target="slideMasters/slideMaster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buFontTx/>
              <a:buNone/>
              <a:defRPr sz="1200">
                <a:ea typeface="宋体" panose="02010600030101010101" pitchFamily="2" charset="-122"/>
              </a:defRPr>
            </a:lvl1pPr>
          </a:lstStyle>
          <a:p>
            <a:pPr marL="0" marR="0" lvl="0" indent="0" algn="l" defTabSz="4572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buFontTx/>
              <a:buNone/>
              <a:defRPr sz="1200">
                <a:ea typeface="宋体" panose="02010600030101010101" pitchFamily="2" charset="-122"/>
              </a:defRPr>
            </a:lvl1pPr>
          </a:lstStyle>
          <a:p>
            <a:pPr marL="0" marR="0" lvl="0" indent="0" algn="r" defTabSz="457200" rtl="0" eaLnBrk="1" fontAlgn="base" latinLnBrk="0" hangingPunct="1">
              <a:lnSpc>
                <a:spcPct val="100000"/>
              </a:lnSpc>
              <a:spcBef>
                <a:spcPct val="0"/>
              </a:spcBef>
              <a:spcAft>
                <a:spcPct val="0"/>
              </a:spcAft>
              <a:buClrTx/>
              <a:buSzTx/>
              <a:buFontTx/>
              <a:buNone/>
              <a:defRPr/>
            </a:pPr>
            <a:fld id="{46DCEED9-FD48-4CA7-A6AF-FAF141F82C19}" type="datetimeFigureOut">
              <a:rPr kumimoji="0" lang="zh-CN" altLang="en-US" sz="12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rPr>
              <a:t>2020/6/10</a:t>
            </a:fld>
            <a:endParaRPr kumimoji="0" lang="zh-CN" altLang="en-US" sz="12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marL="0" marR="0" lvl="0" indent="0" algn="l" defTabSz="914400" rtl="0" eaLnBrk="0" fontAlgn="base" latinLnBrk="0" hangingPunct="0">
              <a:lnSpc>
                <a:spcPct val="100000"/>
              </a:lnSpc>
              <a:spcBef>
                <a:spcPct val="30000"/>
              </a:spcBef>
              <a:spcAft>
                <a:spcPct val="0"/>
              </a:spcAft>
              <a:buClrTx/>
              <a:buSzTx/>
              <a:buFontTx/>
              <a:buNone/>
              <a:defRPr/>
            </a:pPr>
            <a:endParaRPr kumimoji="0" lang="zh-CN" altLang="en-US" sz="1200" b="0" i="0" u="none" strike="noStrike" kern="1200" cap="none" spc="0" normalizeH="0" baseline="0" noProof="0" smtClean="0">
              <a:ln>
                <a:noFill/>
              </a:ln>
              <a:solidFill>
                <a:schemeClr val="tx1"/>
              </a:solidFill>
              <a:effectLst/>
              <a:uLnTx/>
              <a:uFillTx/>
              <a:latin typeface="+mn-lt"/>
              <a:ea typeface="+mn-ea"/>
              <a:cs typeface="+mn-cs"/>
            </a:endParaRPr>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marL="0" marR="0" lvl="0"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mn-lt"/>
                <a:ea typeface="+mn-ea"/>
                <a:cs typeface="+mn-cs"/>
              </a:rPr>
              <a:t>单击此处编辑母版文本样式</a:t>
            </a:r>
          </a:p>
          <a:p>
            <a:pPr marL="457200" marR="0" lvl="1"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mn-lt"/>
                <a:ea typeface="+mn-ea"/>
                <a:cs typeface="+mn-cs"/>
              </a:rPr>
              <a:t>第二级</a:t>
            </a:r>
          </a:p>
          <a:p>
            <a:pPr marL="914400" marR="0" lvl="2"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mn-lt"/>
                <a:ea typeface="+mn-ea"/>
                <a:cs typeface="+mn-cs"/>
              </a:rPr>
              <a:t>第三级</a:t>
            </a:r>
          </a:p>
          <a:p>
            <a:pPr marL="1371600" marR="0" lvl="3"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mn-lt"/>
                <a:ea typeface="+mn-ea"/>
                <a:cs typeface="+mn-cs"/>
              </a:rPr>
              <a:t>第四级</a:t>
            </a:r>
          </a:p>
          <a:p>
            <a:pPr marL="1828800" marR="0" lvl="4"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mn-lt"/>
                <a:ea typeface="+mn-ea"/>
                <a:cs typeface="+mn-cs"/>
              </a:rPr>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buFontTx/>
              <a:buNone/>
              <a:defRPr sz="1200">
                <a:ea typeface="宋体" panose="02010600030101010101" pitchFamily="2" charset="-122"/>
              </a:defRPr>
            </a:lvl1pPr>
          </a:lstStyle>
          <a:p>
            <a:pPr marL="0" marR="0" lvl="0" indent="0" algn="l" defTabSz="4572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lstStyle/>
          <a:p>
            <a:pPr lvl="0" algn="r" eaLnBrk="1" hangingPunct="1">
              <a:buFont typeface="Arial" panose="020B0604020202020204" pitchFamily="34" charset="0"/>
              <a:buNone/>
            </a:pPr>
            <a:fld id="{9A0DB2DC-4C9A-4742-B13C-FB6460FD3503}" type="slidenum">
              <a:rPr lang="zh-CN" altLang="en-US" sz="1200" dirty="0"/>
              <a:t>‹#›</a:t>
            </a:fld>
            <a:endParaRPr lang="zh-CN" altLang="en-US" sz="1200" dirty="0"/>
          </a:p>
        </p:txBody>
      </p:sp>
    </p:spTree>
    <p:extLst>
      <p:ext uri="{BB962C8B-B14F-4D97-AF65-F5344CB8AC3E}">
        <p14:creationId xmlns:p14="http://schemas.microsoft.com/office/powerpoint/2010/main" val="2343585039"/>
      </p:ext>
    </p:extLst>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2.png"/><Relationship Id="rId5" Type="http://schemas.openxmlformats.org/officeDocument/2006/relationships/image" Target="../media/image7.png"/><Relationship Id="rId4" Type="http://schemas.openxmlformats.org/officeDocument/2006/relationships/image" Target="../media/image6.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 Id="rId6" Type="http://schemas.openxmlformats.org/officeDocument/2006/relationships/image" Target="../media/image2.png"/><Relationship Id="rId5" Type="http://schemas.openxmlformats.org/officeDocument/2006/relationships/image" Target="../media/image7.png"/><Relationship Id="rId4" Type="http://schemas.openxmlformats.org/officeDocument/2006/relationships/image" Target="../media/image6.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3.xml"/><Relationship Id="rId6" Type="http://schemas.openxmlformats.org/officeDocument/2006/relationships/image" Target="../media/image2.png"/><Relationship Id="rId5" Type="http://schemas.openxmlformats.org/officeDocument/2006/relationships/image" Target="../media/image7.png"/><Relationship Id="rId4" Type="http://schemas.openxmlformats.org/officeDocument/2006/relationships/image" Target="../media/image6.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4.xml"/><Relationship Id="rId6" Type="http://schemas.openxmlformats.org/officeDocument/2006/relationships/image" Target="../media/image2.png"/><Relationship Id="rId5" Type="http://schemas.openxmlformats.org/officeDocument/2006/relationships/image" Target="../media/image7.png"/><Relationship Id="rId4" Type="http://schemas.openxmlformats.org/officeDocument/2006/relationships/image" Target="../media/image6.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3_标题和内容">
    <p:bg>
      <p:bgPr>
        <a:solidFill>
          <a:schemeClr val="bg1"/>
        </a:solidFill>
        <a:effectLst/>
      </p:bgPr>
    </p:bg>
    <p:spTree>
      <p:nvGrpSpPr>
        <p:cNvPr id="1" name=""/>
        <p:cNvGrpSpPr/>
        <p:nvPr/>
      </p:nvGrpSpPr>
      <p:grpSpPr>
        <a:xfrm>
          <a:off x="0" y="0"/>
          <a:ext cx="0" cy="0"/>
          <a:chOff x="0" y="0"/>
          <a:chExt cx="0" cy="0"/>
        </a:xfrm>
      </p:grpSpPr>
      <p:pic>
        <p:nvPicPr>
          <p:cNvPr id="2050" name="图片 8" descr="荣德基.png"/>
          <p:cNvPicPr>
            <a:picLocks noChangeAspect="1"/>
          </p:cNvPicPr>
          <p:nvPr userDrawn="1"/>
        </p:nvPicPr>
        <p:blipFill>
          <a:blip r:embed="rId2"/>
          <a:stretch>
            <a:fillRect/>
          </a:stretch>
        </p:blipFill>
        <p:spPr>
          <a:xfrm>
            <a:off x="250825" y="104775"/>
            <a:ext cx="1292225" cy="504825"/>
          </a:xfrm>
          <a:prstGeom prst="rect">
            <a:avLst/>
          </a:prstGeom>
          <a:noFill/>
          <a:ln w="9525">
            <a:noFill/>
          </a:ln>
        </p:spPr>
      </p:pic>
      <p:pic>
        <p:nvPicPr>
          <p:cNvPr id="2051" name="Picture 39" descr="구름"/>
          <p:cNvPicPr>
            <a:picLocks noChangeAspect="1"/>
          </p:cNvPicPr>
          <p:nvPr userDrawn="1"/>
        </p:nvPicPr>
        <p:blipFill>
          <a:blip r:embed="rId3"/>
          <a:stretch>
            <a:fillRect/>
          </a:stretch>
        </p:blipFill>
        <p:spPr>
          <a:xfrm>
            <a:off x="4795838" y="134938"/>
            <a:ext cx="682625" cy="273050"/>
          </a:xfrm>
          <a:prstGeom prst="rect">
            <a:avLst/>
          </a:prstGeom>
          <a:noFill/>
          <a:ln w="9525">
            <a:noFill/>
          </a:ln>
        </p:spPr>
      </p:pic>
      <p:sp>
        <p:nvSpPr>
          <p:cNvPr id="2" name="日期占位符 1"/>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defRPr/>
            </a:pPr>
            <a:fld id="{A5168CF5-51A8-4855-A340-AC2B95CF04E6}" type="datetimeFigureOut">
              <a:rPr kumimoji="1" lang="zh-CN" altLang="en-US" sz="1200" b="0" i="0" u="none" strike="noStrike" kern="1200" cap="none" spc="0" normalizeH="0" baseline="0" noProof="0">
                <a:ln>
                  <a:noFill/>
                </a:ln>
                <a:solidFill>
                  <a:schemeClr val="tx1">
                    <a:tint val="75000"/>
                  </a:schemeClr>
                </a:solidFill>
                <a:effectLst/>
                <a:uLnTx/>
                <a:uFillTx/>
                <a:latin typeface="+mn-lt"/>
                <a:ea typeface="+mn-ea"/>
                <a:cs typeface="+mn-cs"/>
              </a:rPr>
              <a:t>2020/6/10</a:t>
            </a:fld>
            <a:endParaRPr kumimoji="1"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3" name="页脚占位符 2"/>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1"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4" name="灯片编号占位符 3"/>
          <p:cNvSpPr>
            <a:spLocks noGrp="1"/>
          </p:cNvSpPr>
          <p:nvPr>
            <p:ph type="sldNum" sz="quarter" idx="12"/>
          </p:nvPr>
        </p:nvSpPr>
        <p:spPr/>
        <p:txBody>
          <a:bodyPr/>
          <a:lstStyle/>
          <a:p>
            <a:pPr lvl="0" eaLnBrk="1" hangingPunct="1">
              <a:buNone/>
            </a:pPr>
            <a:fld id="{9A0DB2DC-4C9A-4742-B13C-FB6460FD3503}" type="slidenum">
              <a:rPr lang="zh-CN" altLang="en-US" dirty="0">
                <a:latin typeface="Calibri" panose="020F0502020204030204" pitchFamily="34" charset="0"/>
              </a:rPr>
              <a:t>‹#›</a:t>
            </a:fld>
            <a:endParaRPr lang="zh-CN" altLang="en-US" dirty="0">
              <a:latin typeface="Calibri" panose="020F0502020204030204" pitchFamily="34" charset="0"/>
            </a:endParaRPr>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1_空白">
    <p:bg>
      <p:bgPr>
        <a:solidFill>
          <a:schemeClr val="bg1"/>
        </a:solidFill>
        <a:effectLst/>
      </p:bgPr>
    </p:bg>
    <p:spTree>
      <p:nvGrpSpPr>
        <p:cNvPr id="1" name=""/>
        <p:cNvGrpSpPr/>
        <p:nvPr/>
      </p:nvGrpSpPr>
      <p:grpSpPr>
        <a:xfrm>
          <a:off x="0" y="0"/>
          <a:ext cx="0" cy="0"/>
          <a:chOff x="0" y="0"/>
          <a:chExt cx="0" cy="0"/>
        </a:xfrm>
      </p:grpSpPr>
      <p:pic>
        <p:nvPicPr>
          <p:cNvPr id="4098" name="图片 8" descr="荣德基.png"/>
          <p:cNvPicPr>
            <a:picLocks noChangeAspect="1"/>
          </p:cNvPicPr>
          <p:nvPr userDrawn="1"/>
        </p:nvPicPr>
        <p:blipFill>
          <a:blip r:embed="rId2"/>
          <a:stretch>
            <a:fillRect/>
          </a:stretch>
        </p:blipFill>
        <p:spPr>
          <a:xfrm>
            <a:off x="311150" y="144463"/>
            <a:ext cx="1292225" cy="504825"/>
          </a:xfrm>
          <a:prstGeom prst="rect">
            <a:avLst/>
          </a:prstGeom>
          <a:noFill/>
          <a:ln w="9525">
            <a:noFill/>
          </a:ln>
        </p:spPr>
      </p:pic>
      <p:sp>
        <p:nvSpPr>
          <p:cNvPr id="2" name="日期占位符 1"/>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defRPr/>
            </a:pPr>
            <a:fld id="{A5168CF5-51A8-4855-A340-AC2B95CF04E6}" type="datetimeFigureOut">
              <a:rPr kumimoji="1" lang="zh-CN" altLang="en-US" sz="1200" b="0" i="0" u="none" strike="noStrike" kern="1200" cap="none" spc="0" normalizeH="0" baseline="0" noProof="0">
                <a:ln>
                  <a:noFill/>
                </a:ln>
                <a:solidFill>
                  <a:schemeClr val="tx1">
                    <a:tint val="75000"/>
                  </a:schemeClr>
                </a:solidFill>
                <a:effectLst/>
                <a:uLnTx/>
                <a:uFillTx/>
                <a:latin typeface="+mn-lt"/>
                <a:ea typeface="+mn-ea"/>
                <a:cs typeface="+mn-cs"/>
              </a:rPr>
              <a:t>2020/6/10</a:t>
            </a:fld>
            <a:endParaRPr kumimoji="1"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3" name="页脚占位符 2"/>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1"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4" name="灯片编号占位符 3"/>
          <p:cNvSpPr>
            <a:spLocks noGrp="1"/>
          </p:cNvSpPr>
          <p:nvPr>
            <p:ph type="sldNum" sz="quarter" idx="12"/>
          </p:nvPr>
        </p:nvSpPr>
        <p:spPr/>
        <p:txBody>
          <a:bodyPr/>
          <a:lstStyle/>
          <a:p>
            <a:pPr lvl="0" eaLnBrk="1" hangingPunct="1">
              <a:buNone/>
            </a:pPr>
            <a:fld id="{9A0DB2DC-4C9A-4742-B13C-FB6460FD3503}" type="slidenum">
              <a:rPr lang="zh-CN" altLang="en-US" dirty="0">
                <a:latin typeface="Calibri" panose="020F0502020204030204" pitchFamily="34" charset="0"/>
              </a:rPr>
              <a:t>‹#›</a:t>
            </a:fld>
            <a:endParaRPr lang="zh-CN" altLang="en-US" dirty="0">
              <a:latin typeface="Calibri" panose="020F0502020204030204" pitchFamily="34" charset="0"/>
            </a:endParaRPr>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图片与标题">
    <p:bg>
      <p:bgPr>
        <a:solidFill>
          <a:schemeClr val="bg1"/>
        </a:solidFill>
        <a:effectLst/>
      </p:bgPr>
    </p:bg>
    <p:spTree>
      <p:nvGrpSpPr>
        <p:cNvPr id="1" name=""/>
        <p:cNvGrpSpPr/>
        <p:nvPr/>
      </p:nvGrpSpPr>
      <p:grpSpPr>
        <a:xfrm>
          <a:off x="0" y="0"/>
          <a:ext cx="0" cy="0"/>
          <a:chOff x="0" y="0"/>
          <a:chExt cx="0" cy="0"/>
        </a:xfrm>
      </p:grpSpPr>
      <p:sp>
        <p:nvSpPr>
          <p:cNvPr id="7" name="矩形 6"/>
          <p:cNvSpPr/>
          <p:nvPr/>
        </p:nvSpPr>
        <p:spPr>
          <a:xfrm>
            <a:off x="0" y="0"/>
            <a:ext cx="9144000" cy="5383213"/>
          </a:xfrm>
          <a:prstGeom prst="rect">
            <a:avLst/>
          </a:prstGeom>
          <a:gradFill>
            <a:gsLst>
              <a:gs pos="0">
                <a:schemeClr val="bg1"/>
              </a:gs>
              <a:gs pos="100000">
                <a:srgbClr val="B7E0EC"/>
              </a:gs>
            </a:gsLs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schemeClr val="lt1"/>
              </a:solidFill>
              <a:effectLst/>
              <a:uLnTx/>
              <a:uFillTx/>
              <a:latin typeface="+mn-lt"/>
              <a:ea typeface="+mn-ea"/>
              <a:cs typeface="+mn-cs"/>
            </a:endParaRPr>
          </a:p>
        </p:txBody>
      </p:sp>
      <p:pic>
        <p:nvPicPr>
          <p:cNvPr id="5123" name="图片 5"/>
          <p:cNvPicPr>
            <a:picLocks noChangeAspect="1"/>
          </p:cNvPicPr>
          <p:nvPr userDrawn="1"/>
        </p:nvPicPr>
        <p:blipFill>
          <a:blip r:embed="rId2"/>
          <a:stretch>
            <a:fillRect/>
          </a:stretch>
        </p:blipFill>
        <p:spPr>
          <a:xfrm>
            <a:off x="0" y="3373438"/>
            <a:ext cx="9144000" cy="2011362"/>
          </a:xfrm>
          <a:prstGeom prst="rect">
            <a:avLst/>
          </a:prstGeom>
          <a:noFill/>
          <a:ln w="9525">
            <a:noFill/>
          </a:ln>
        </p:spPr>
      </p:pic>
      <p:pic>
        <p:nvPicPr>
          <p:cNvPr id="5124" name="Picture 39" descr="구름"/>
          <p:cNvPicPr>
            <a:picLocks noChangeAspect="1"/>
          </p:cNvPicPr>
          <p:nvPr userDrawn="1"/>
        </p:nvPicPr>
        <p:blipFill>
          <a:blip r:embed="rId3"/>
          <a:stretch>
            <a:fillRect/>
          </a:stretch>
        </p:blipFill>
        <p:spPr>
          <a:xfrm>
            <a:off x="4795838" y="179388"/>
            <a:ext cx="682625" cy="363537"/>
          </a:xfrm>
          <a:prstGeom prst="rect">
            <a:avLst/>
          </a:prstGeom>
          <a:noFill/>
          <a:ln w="9525">
            <a:noFill/>
          </a:ln>
        </p:spPr>
      </p:pic>
      <p:pic>
        <p:nvPicPr>
          <p:cNvPr id="5125" name="Picture 40" descr="구름"/>
          <p:cNvPicPr>
            <a:picLocks noChangeAspect="1"/>
          </p:cNvPicPr>
          <p:nvPr userDrawn="1"/>
        </p:nvPicPr>
        <p:blipFill>
          <a:blip r:embed="rId4"/>
          <a:stretch>
            <a:fillRect/>
          </a:stretch>
        </p:blipFill>
        <p:spPr>
          <a:xfrm>
            <a:off x="7235825" y="503238"/>
            <a:ext cx="1042988" cy="555625"/>
          </a:xfrm>
          <a:prstGeom prst="rect">
            <a:avLst/>
          </a:prstGeom>
          <a:noFill/>
          <a:ln w="9525">
            <a:noFill/>
          </a:ln>
        </p:spPr>
      </p:pic>
      <p:grpSp>
        <p:nvGrpSpPr>
          <p:cNvPr id="5126" name="组合 10"/>
          <p:cNvGrpSpPr/>
          <p:nvPr userDrawn="1"/>
        </p:nvGrpSpPr>
        <p:grpSpPr>
          <a:xfrm>
            <a:off x="2371725" y="2062163"/>
            <a:ext cx="4398963" cy="3019425"/>
            <a:chOff x="2371725" y="2061566"/>
            <a:chExt cx="4398963" cy="3019838"/>
          </a:xfrm>
        </p:grpSpPr>
        <p:sp>
          <p:nvSpPr>
            <p:cNvPr id="5133" name="Oval 17"/>
            <p:cNvSpPr/>
            <p:nvPr userDrawn="1"/>
          </p:nvSpPr>
          <p:spPr>
            <a:xfrm>
              <a:off x="2371725" y="4338352"/>
              <a:ext cx="4398963" cy="743052"/>
            </a:xfrm>
            <a:prstGeom prst="ellipse">
              <a:avLst/>
            </a:prstGeom>
            <a:gradFill rotWithShape="1">
              <a:gsLst>
                <a:gs pos="0">
                  <a:srgbClr val="0E320D"/>
                </a:gs>
                <a:gs pos="100000">
                  <a:srgbClr val="1F6B1B">
                    <a:alpha val="0"/>
                  </a:srgbClr>
                </a:gs>
              </a:gsLst>
              <a:path path="shape">
                <a:fillToRect l="50000" t="50000" r="50000" b="50000"/>
              </a:path>
              <a:tileRect/>
            </a:gradFill>
            <a:ln w="9525">
              <a:noFill/>
            </a:ln>
          </p:spPr>
          <p:txBody>
            <a:bodyPr wrap="none" anchor="ctr"/>
            <a:lstStyle/>
            <a:p>
              <a:pPr lvl="0" eaLnBrk="1" hangingPunct="1"/>
              <a:endParaRPr lang="ko-KR" altLang="en-US" dirty="0">
                <a:latin typeface="Calibri" panose="020F0502020204030204" pitchFamily="34" charset="0"/>
                <a:ea typeface="Malgun Gothic" panose="020B0503020000020004" pitchFamily="34" charset="-127"/>
              </a:endParaRPr>
            </a:p>
          </p:txBody>
        </p:sp>
        <p:pic>
          <p:nvPicPr>
            <p:cNvPr id="5134" name="Picture 16" descr="꽃"/>
            <p:cNvPicPr>
              <a:picLocks noChangeAspect="1"/>
            </p:cNvPicPr>
            <p:nvPr userDrawn="1"/>
          </p:nvPicPr>
          <p:blipFill>
            <a:blip r:embed="rId5"/>
            <a:stretch>
              <a:fillRect/>
            </a:stretch>
          </p:blipFill>
          <p:spPr>
            <a:xfrm>
              <a:off x="3332510" y="2061566"/>
              <a:ext cx="2845692" cy="2745981"/>
            </a:xfrm>
            <a:prstGeom prst="rect">
              <a:avLst/>
            </a:prstGeom>
            <a:noFill/>
            <a:ln w="9525">
              <a:noFill/>
            </a:ln>
          </p:spPr>
        </p:pic>
      </p:grpSp>
      <p:sp>
        <p:nvSpPr>
          <p:cNvPr id="5127" name="矩形 3"/>
          <p:cNvSpPr/>
          <p:nvPr userDrawn="1"/>
        </p:nvSpPr>
        <p:spPr>
          <a:xfrm>
            <a:off x="5580063" y="5080000"/>
            <a:ext cx="3119437" cy="260350"/>
          </a:xfrm>
          <a:prstGeom prst="rect">
            <a:avLst/>
          </a:prstGeom>
          <a:noFill/>
          <a:ln w="9525">
            <a:noFill/>
          </a:ln>
        </p:spPr>
        <p:txBody>
          <a:bodyPr wrap="none">
            <a:spAutoFit/>
          </a:bodyPr>
          <a:lstStyle/>
          <a:p>
            <a:pPr lvl="0" eaLnBrk="1" hangingPunct="1"/>
            <a:r>
              <a:rPr lang="zh-CN" altLang="en-US" sz="1100" dirty="0">
                <a:solidFill>
                  <a:srgbClr val="414141"/>
                </a:solidFill>
                <a:latin typeface="Calibri" panose="020F0502020204030204" pitchFamily="34" charset="0"/>
              </a:rPr>
              <a:t> </a:t>
            </a:r>
          </a:p>
        </p:txBody>
      </p:sp>
      <p:sp>
        <p:nvSpPr>
          <p:cNvPr id="5128" name="TextBox 3"/>
          <p:cNvSpPr/>
          <p:nvPr userDrawn="1"/>
        </p:nvSpPr>
        <p:spPr>
          <a:xfrm>
            <a:off x="2087563" y="1006475"/>
            <a:ext cx="4968875" cy="504825"/>
          </a:xfrm>
          <a:prstGeom prst="rect">
            <a:avLst/>
          </a:prstGeom>
          <a:noFill/>
          <a:ln w="9525">
            <a:noFill/>
          </a:ln>
        </p:spPr>
        <p:txBody>
          <a:bodyPr/>
          <a:lstStyle/>
          <a:p>
            <a:pPr lvl="0" defTabSz="914400" eaLnBrk="1" hangingPunct="1"/>
            <a:r>
              <a:rPr lang="zh-CN" altLang="en-US" sz="2800" dirty="0">
                <a:solidFill>
                  <a:srgbClr val="014079"/>
                </a:solidFill>
                <a:latin typeface="Calibri" panose="020F0502020204030204" pitchFamily="34" charset="0"/>
                <a:ea typeface="微软雅黑" panose="020B0503020204020204" pitchFamily="34" charset="-122"/>
                <a:sym typeface="Calibri" panose="020F0502020204030204" pitchFamily="34" charset="0"/>
              </a:rPr>
              <a:t>感受美好自然，培养语文素养！</a:t>
            </a:r>
            <a:endParaRPr lang="zh-CN" altLang="en-US" sz="2800" dirty="0">
              <a:solidFill>
                <a:srgbClr val="014079"/>
              </a:solidFill>
              <a:latin typeface="Calibri" panose="020F0502020204030204" pitchFamily="34" charset="0"/>
            </a:endParaRPr>
          </a:p>
        </p:txBody>
      </p:sp>
      <p:sp>
        <p:nvSpPr>
          <p:cNvPr id="5129" name="TextBox 3"/>
          <p:cNvSpPr/>
          <p:nvPr userDrawn="1"/>
        </p:nvSpPr>
        <p:spPr>
          <a:xfrm>
            <a:off x="1833563" y="1471613"/>
            <a:ext cx="5399087" cy="504825"/>
          </a:xfrm>
          <a:prstGeom prst="rect">
            <a:avLst/>
          </a:prstGeom>
          <a:noFill/>
          <a:ln w="9525">
            <a:noFill/>
          </a:ln>
        </p:spPr>
        <p:txBody>
          <a:bodyPr/>
          <a:lstStyle/>
          <a:p>
            <a:pPr lvl="0" algn="ctr" defTabSz="914400" eaLnBrk="1" hangingPunct="1"/>
            <a:r>
              <a:rPr lang="en-US" altLang="zh-CN" sz="1600" dirty="0">
                <a:solidFill>
                  <a:srgbClr val="014079"/>
                </a:solidFill>
                <a:latin typeface="Calibri" panose="020F0502020204030204" pitchFamily="34" charset="0"/>
              </a:rPr>
              <a:t>GAN SHOU MEI HAO ZI RAN</a:t>
            </a:r>
            <a:r>
              <a:rPr lang="zh-CN" altLang="en-US" sz="1600" dirty="0">
                <a:solidFill>
                  <a:srgbClr val="014079"/>
                </a:solidFill>
                <a:latin typeface="Calibri" panose="020F0502020204030204" pitchFamily="34" charset="0"/>
              </a:rPr>
              <a:t>   </a:t>
            </a:r>
            <a:r>
              <a:rPr lang="en-US" altLang="zh-CN" sz="1600" dirty="0">
                <a:solidFill>
                  <a:srgbClr val="014079"/>
                </a:solidFill>
                <a:latin typeface="Calibri" panose="020F0502020204030204" pitchFamily="34" charset="0"/>
              </a:rPr>
              <a:t> PEI YANG YU WEN SU YANG</a:t>
            </a:r>
            <a:endParaRPr lang="zh-CN" altLang="en-US" sz="1600" dirty="0">
              <a:solidFill>
                <a:srgbClr val="014079"/>
              </a:solidFill>
              <a:latin typeface="Calibri" panose="020F0502020204030204" pitchFamily="34" charset="0"/>
            </a:endParaRPr>
          </a:p>
        </p:txBody>
      </p:sp>
      <p:pic>
        <p:nvPicPr>
          <p:cNvPr id="5130" name="图片 8" descr="荣德基.png"/>
          <p:cNvPicPr>
            <a:picLocks noChangeAspect="1"/>
          </p:cNvPicPr>
          <p:nvPr userDrawn="1"/>
        </p:nvPicPr>
        <p:blipFill>
          <a:blip r:embed="rId6"/>
          <a:stretch>
            <a:fillRect/>
          </a:stretch>
        </p:blipFill>
        <p:spPr>
          <a:xfrm>
            <a:off x="134938" y="90488"/>
            <a:ext cx="1292225" cy="504825"/>
          </a:xfrm>
          <a:prstGeom prst="rect">
            <a:avLst/>
          </a:prstGeom>
          <a:noFill/>
          <a:ln w="9525">
            <a:noFill/>
          </a:ln>
        </p:spPr>
      </p:pic>
      <p:sp>
        <p:nvSpPr>
          <p:cNvPr id="2" name="日期占位符 1"/>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defRPr/>
            </a:pPr>
            <a:fld id="{A5168CF5-51A8-4855-A340-AC2B95CF04E6}" type="datetimeFigureOut">
              <a:rPr kumimoji="1" lang="zh-CN" altLang="en-US" sz="1200" b="0" i="0" u="none" strike="noStrike" kern="1200" cap="none" spc="0" normalizeH="0" baseline="0" noProof="0">
                <a:ln>
                  <a:noFill/>
                </a:ln>
                <a:solidFill>
                  <a:schemeClr val="tx1">
                    <a:tint val="75000"/>
                  </a:schemeClr>
                </a:solidFill>
                <a:effectLst/>
                <a:uLnTx/>
                <a:uFillTx/>
                <a:latin typeface="+mn-lt"/>
                <a:ea typeface="+mn-ea"/>
                <a:cs typeface="+mn-cs"/>
              </a:rPr>
              <a:t>2020/6/10</a:t>
            </a:fld>
            <a:endParaRPr kumimoji="1"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3" name="页脚占位符 2"/>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1"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4" name="灯片编号占位符 3"/>
          <p:cNvSpPr>
            <a:spLocks noGrp="1"/>
          </p:cNvSpPr>
          <p:nvPr>
            <p:ph type="sldNum" sz="quarter" idx="12"/>
          </p:nvPr>
        </p:nvSpPr>
        <p:spPr/>
        <p:txBody>
          <a:bodyPr/>
          <a:lstStyle/>
          <a:p>
            <a:pPr lvl="0" eaLnBrk="1" hangingPunct="1">
              <a:buNone/>
            </a:pPr>
            <a:fld id="{9A0DB2DC-4C9A-4742-B13C-FB6460FD3503}" type="slidenum">
              <a:rPr lang="zh-CN" altLang="en-US" dirty="0">
                <a:latin typeface="Calibri" panose="020F0502020204030204" pitchFamily="34" charset="0"/>
              </a:rPr>
              <a:t>‹#›</a:t>
            </a:fld>
            <a:endParaRPr lang="zh-CN" altLang="en-US" dirty="0">
              <a:latin typeface="Calibri" panose="020F0502020204030204" pitchFamily="34" charset="0"/>
            </a:endParaRPr>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20"/>
            <a:ext cx="7772400" cy="1102519"/>
          </a:xfrm>
          <a:prstGeom prst="rect">
            <a:avLst/>
          </a:prstGeo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2914650"/>
            <a:ext cx="6400800" cy="131445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a:xfrm>
            <a:off x="457200" y="4767263"/>
            <a:ext cx="2133600" cy="274637"/>
          </a:xfrm>
          <a:prstGeom prst="rect">
            <a:avLst/>
          </a:prstGeom>
        </p:spPr>
        <p:txBody>
          <a:bodyPr/>
          <a:lstStyle>
            <a:lvl1pPr>
              <a:defRPr>
                <a:ea typeface="宋体" charset="-122"/>
              </a:defRPr>
            </a:lvl1pPr>
          </a:lstStyle>
          <a:p>
            <a:pPr>
              <a:defRPr/>
            </a:pPr>
            <a:fld id="{BF812177-ABF4-416C-AC16-34DE7575D2CB}" type="datetimeFigureOut">
              <a:rPr lang="zh-CN" altLang="en-US"/>
              <a:pPr>
                <a:defRPr/>
              </a:pPr>
              <a:t>2020/6/10</a:t>
            </a:fld>
            <a:endParaRPr lang="zh-CN" altLang="en-US"/>
          </a:p>
        </p:txBody>
      </p:sp>
      <p:sp>
        <p:nvSpPr>
          <p:cNvPr id="5" name="页脚占位符 4"/>
          <p:cNvSpPr>
            <a:spLocks noGrp="1"/>
          </p:cNvSpPr>
          <p:nvPr>
            <p:ph type="ftr" sz="quarter" idx="11"/>
          </p:nvPr>
        </p:nvSpPr>
        <p:spPr>
          <a:xfrm>
            <a:off x="3124200" y="4767263"/>
            <a:ext cx="2895600" cy="274637"/>
          </a:xfrm>
          <a:prstGeom prst="rect">
            <a:avLst/>
          </a:prstGeom>
        </p:spPr>
        <p:txBody>
          <a:bodyPr/>
          <a:lstStyle>
            <a:lvl1pPr>
              <a:defRPr>
                <a:ea typeface="宋体" charset="-122"/>
              </a:defRPr>
            </a:lvl1pPr>
          </a:lstStyle>
          <a:p>
            <a:pPr>
              <a:defRPr/>
            </a:pPr>
            <a:endParaRPr lang="zh-CN" altLang="en-US"/>
          </a:p>
        </p:txBody>
      </p:sp>
      <p:sp>
        <p:nvSpPr>
          <p:cNvPr id="6" name="灯片编号占位符 5"/>
          <p:cNvSpPr>
            <a:spLocks noGrp="1"/>
          </p:cNvSpPr>
          <p:nvPr>
            <p:ph type="sldNum" sz="quarter" idx="12"/>
          </p:nvPr>
        </p:nvSpPr>
        <p:spPr>
          <a:xfrm>
            <a:off x="6553200" y="4767263"/>
            <a:ext cx="2133600" cy="274637"/>
          </a:xfrm>
          <a:prstGeom prst="rect">
            <a:avLst/>
          </a:prstGeom>
        </p:spPr>
        <p:txBody>
          <a:bodyPr/>
          <a:lstStyle>
            <a:lvl1pPr>
              <a:defRPr>
                <a:ea typeface="宋体" charset="-122"/>
              </a:defRPr>
            </a:lvl1pPr>
          </a:lstStyle>
          <a:p>
            <a:pPr>
              <a:defRPr/>
            </a:pPr>
            <a:fld id="{FD7C333A-655F-43D0-AA49-179338697A66}" type="slidenum">
              <a:rPr lang="zh-CN" altLang="en-US"/>
              <a:pPr>
                <a:defRPr/>
              </a:pPr>
              <a:t>‹#›</a:t>
            </a:fld>
            <a:endParaRPr lang="zh-CN" altLang="en-US"/>
          </a:p>
        </p:txBody>
      </p:sp>
    </p:spTree>
    <p:extLst>
      <p:ext uri="{BB962C8B-B14F-4D97-AF65-F5344CB8AC3E}">
        <p14:creationId xmlns:p14="http://schemas.microsoft.com/office/powerpoint/2010/main" val="16159462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标题和内容">
    <p:bg>
      <p:bgPr>
        <a:solidFill>
          <a:schemeClr val="bg1"/>
        </a:solidFill>
        <a:effectLst/>
      </p:bgPr>
    </p:bg>
    <p:spTree>
      <p:nvGrpSpPr>
        <p:cNvPr id="1" name=""/>
        <p:cNvGrpSpPr/>
        <p:nvPr/>
      </p:nvGrpSpPr>
      <p:grpSpPr>
        <a:xfrm>
          <a:off x="0" y="0"/>
          <a:ext cx="0" cy="0"/>
          <a:chOff x="0" y="0"/>
          <a:chExt cx="0" cy="0"/>
        </a:xfrm>
      </p:grpSpPr>
      <p:pic>
        <p:nvPicPr>
          <p:cNvPr id="2050" name="图片 8" descr="荣德基.png"/>
          <p:cNvPicPr>
            <a:picLocks noChangeAspect="1"/>
          </p:cNvPicPr>
          <p:nvPr userDrawn="1"/>
        </p:nvPicPr>
        <p:blipFill>
          <a:blip r:embed="rId2"/>
          <a:stretch>
            <a:fillRect/>
          </a:stretch>
        </p:blipFill>
        <p:spPr>
          <a:xfrm>
            <a:off x="250825" y="104775"/>
            <a:ext cx="1292225" cy="504825"/>
          </a:xfrm>
          <a:prstGeom prst="rect">
            <a:avLst/>
          </a:prstGeom>
          <a:noFill/>
          <a:ln w="9525">
            <a:noFill/>
          </a:ln>
        </p:spPr>
      </p:pic>
      <p:pic>
        <p:nvPicPr>
          <p:cNvPr id="2051" name="Picture 39" descr="구름"/>
          <p:cNvPicPr>
            <a:picLocks noChangeAspect="1"/>
          </p:cNvPicPr>
          <p:nvPr userDrawn="1"/>
        </p:nvPicPr>
        <p:blipFill>
          <a:blip r:embed="rId3"/>
          <a:stretch>
            <a:fillRect/>
          </a:stretch>
        </p:blipFill>
        <p:spPr>
          <a:xfrm>
            <a:off x="4795838" y="134938"/>
            <a:ext cx="682625" cy="273050"/>
          </a:xfrm>
          <a:prstGeom prst="rect">
            <a:avLst/>
          </a:prstGeom>
          <a:noFill/>
          <a:ln w="9525">
            <a:noFill/>
          </a:ln>
        </p:spPr>
      </p:pic>
      <p:sp>
        <p:nvSpPr>
          <p:cNvPr id="2" name="日期占位符 1"/>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defRPr/>
            </a:pPr>
            <a:fld id="{A5168CF5-51A8-4855-A340-AC2B95CF04E6}" type="datetimeFigureOut">
              <a:rPr kumimoji="1" lang="zh-CN" altLang="en-US" sz="1200" b="0" i="0" u="none" strike="noStrike" kern="1200" cap="none" spc="0" normalizeH="0" baseline="0" noProof="0">
                <a:ln>
                  <a:noFill/>
                </a:ln>
                <a:solidFill>
                  <a:schemeClr val="tx1">
                    <a:tint val="75000"/>
                  </a:schemeClr>
                </a:solidFill>
                <a:effectLst/>
                <a:uLnTx/>
                <a:uFillTx/>
                <a:latin typeface="+mn-lt"/>
                <a:ea typeface="+mn-ea"/>
                <a:cs typeface="+mn-cs"/>
              </a:rPr>
              <a:t>2020/6/10</a:t>
            </a:fld>
            <a:endParaRPr kumimoji="1"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4" name="灯片编号占位符 3"/>
          <p:cNvSpPr>
            <a:spLocks noGrp="1"/>
          </p:cNvSpPr>
          <p:nvPr>
            <p:ph type="sldNum" sz="quarter" idx="12"/>
          </p:nvPr>
        </p:nvSpPr>
        <p:spPr/>
        <p:txBody>
          <a:bodyPr/>
          <a:lstStyle/>
          <a:p>
            <a:pPr lvl="0" eaLnBrk="1" hangingPunct="1">
              <a:buNone/>
            </a:pPr>
            <a:fld id="{9A0DB2DC-4C9A-4742-B13C-FB6460FD3503}" type="slidenum">
              <a:rPr lang="zh-CN" altLang="en-US" dirty="0">
                <a:latin typeface="Calibri" panose="020F0502020204030204" pitchFamily="34" charset="0"/>
              </a:rPr>
              <a:t>‹#›</a:t>
            </a:fld>
            <a:endParaRPr lang="zh-CN" altLang="en-US" dirty="0">
              <a:latin typeface="Calibri" panose="020F0502020204030204" pitchFamily="34" charset="0"/>
            </a:endParaRPr>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自定义版式">
    <p:bg>
      <p:bgPr>
        <a:solidFill>
          <a:schemeClr val="bg1"/>
        </a:solidFill>
        <a:effectLst/>
      </p:bgPr>
    </p:bg>
    <p:spTree>
      <p:nvGrpSpPr>
        <p:cNvPr id="1" name=""/>
        <p:cNvGrpSpPr/>
        <p:nvPr/>
      </p:nvGrpSpPr>
      <p:grpSpPr>
        <a:xfrm>
          <a:off x="0" y="0"/>
          <a:ext cx="0" cy="0"/>
          <a:chOff x="0" y="0"/>
          <a:chExt cx="0" cy="0"/>
        </a:xfrm>
      </p:grpSpPr>
      <p:pic>
        <p:nvPicPr>
          <p:cNvPr id="3074" name="图片 8" descr="荣德基.png"/>
          <p:cNvPicPr>
            <a:picLocks noChangeAspect="1"/>
          </p:cNvPicPr>
          <p:nvPr userDrawn="1"/>
        </p:nvPicPr>
        <p:blipFill>
          <a:blip r:embed="rId2"/>
          <a:stretch>
            <a:fillRect/>
          </a:stretch>
        </p:blipFill>
        <p:spPr>
          <a:xfrm>
            <a:off x="347663" y="90488"/>
            <a:ext cx="1292225" cy="504825"/>
          </a:xfrm>
          <a:prstGeom prst="rect">
            <a:avLst/>
          </a:prstGeom>
          <a:noFill/>
          <a:ln w="9525">
            <a:noFill/>
          </a:ln>
        </p:spPr>
      </p:pic>
      <p:pic>
        <p:nvPicPr>
          <p:cNvPr id="3075" name="Picture 39" descr="구름"/>
          <p:cNvPicPr>
            <a:picLocks noChangeAspect="1"/>
          </p:cNvPicPr>
          <p:nvPr userDrawn="1"/>
        </p:nvPicPr>
        <p:blipFill>
          <a:blip r:embed="rId3"/>
          <a:stretch>
            <a:fillRect/>
          </a:stretch>
        </p:blipFill>
        <p:spPr>
          <a:xfrm>
            <a:off x="4795838" y="134938"/>
            <a:ext cx="682625" cy="273050"/>
          </a:xfrm>
          <a:prstGeom prst="rect">
            <a:avLst/>
          </a:prstGeom>
          <a:noFill/>
          <a:ln w="9525">
            <a:noFill/>
          </a:ln>
        </p:spPr>
      </p:pic>
      <p:sp>
        <p:nvSpPr>
          <p:cNvPr id="2" name="日期占位符 1"/>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defRPr/>
            </a:pPr>
            <a:fld id="{A5168CF5-51A8-4855-A340-AC2B95CF04E6}" type="datetimeFigureOut">
              <a:rPr kumimoji="1" lang="zh-CN" altLang="en-US" sz="1200" b="0" i="0" u="none" strike="noStrike" kern="1200" cap="none" spc="0" normalizeH="0" baseline="0" noProof="0">
                <a:ln>
                  <a:noFill/>
                </a:ln>
                <a:solidFill>
                  <a:schemeClr val="tx1">
                    <a:tint val="75000"/>
                  </a:schemeClr>
                </a:solidFill>
                <a:effectLst/>
                <a:uLnTx/>
                <a:uFillTx/>
                <a:latin typeface="+mn-lt"/>
                <a:ea typeface="+mn-ea"/>
                <a:cs typeface="+mn-cs"/>
              </a:rPr>
              <a:t>2020/6/10</a:t>
            </a:fld>
            <a:endParaRPr kumimoji="1"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3" name="页脚占位符 2"/>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1"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4" name="灯片编号占位符 3"/>
          <p:cNvSpPr>
            <a:spLocks noGrp="1"/>
          </p:cNvSpPr>
          <p:nvPr>
            <p:ph type="sldNum" sz="quarter" idx="12"/>
          </p:nvPr>
        </p:nvSpPr>
        <p:spPr/>
        <p:txBody>
          <a:bodyPr/>
          <a:lstStyle/>
          <a:p>
            <a:pPr lvl="0" eaLnBrk="1" hangingPunct="1">
              <a:buNone/>
            </a:pPr>
            <a:fld id="{9A0DB2DC-4C9A-4742-B13C-FB6460FD3503}" type="slidenum">
              <a:rPr lang="zh-CN" altLang="en-US" dirty="0">
                <a:latin typeface="Calibri" panose="020F0502020204030204" pitchFamily="34" charset="0"/>
              </a:rPr>
              <a:t>‹#›</a:t>
            </a:fld>
            <a:endParaRPr lang="zh-CN" altLang="en-US" dirty="0">
              <a:latin typeface="Calibri" panose="020F0502020204030204" pitchFamily="34" charset="0"/>
            </a:endParaRPr>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1_空白">
    <p:bg>
      <p:bgPr>
        <a:solidFill>
          <a:schemeClr val="bg1"/>
        </a:solidFill>
        <a:effectLst/>
      </p:bgPr>
    </p:bg>
    <p:spTree>
      <p:nvGrpSpPr>
        <p:cNvPr id="1" name=""/>
        <p:cNvGrpSpPr/>
        <p:nvPr/>
      </p:nvGrpSpPr>
      <p:grpSpPr>
        <a:xfrm>
          <a:off x="0" y="0"/>
          <a:ext cx="0" cy="0"/>
          <a:chOff x="0" y="0"/>
          <a:chExt cx="0" cy="0"/>
        </a:xfrm>
      </p:grpSpPr>
      <p:pic>
        <p:nvPicPr>
          <p:cNvPr id="4098" name="图片 8" descr="荣德基.png"/>
          <p:cNvPicPr>
            <a:picLocks noChangeAspect="1"/>
          </p:cNvPicPr>
          <p:nvPr userDrawn="1"/>
        </p:nvPicPr>
        <p:blipFill>
          <a:blip r:embed="rId2"/>
          <a:stretch>
            <a:fillRect/>
          </a:stretch>
        </p:blipFill>
        <p:spPr>
          <a:xfrm>
            <a:off x="311150" y="144463"/>
            <a:ext cx="1292225" cy="504825"/>
          </a:xfrm>
          <a:prstGeom prst="rect">
            <a:avLst/>
          </a:prstGeom>
          <a:noFill/>
          <a:ln w="9525">
            <a:noFill/>
          </a:ln>
        </p:spPr>
      </p:pic>
      <p:sp>
        <p:nvSpPr>
          <p:cNvPr id="2" name="日期占位符 1"/>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defRPr/>
            </a:pPr>
            <a:fld id="{A5168CF5-51A8-4855-A340-AC2B95CF04E6}" type="datetimeFigureOut">
              <a:rPr kumimoji="1" lang="zh-CN" altLang="en-US" sz="1200" b="0" i="0" u="none" strike="noStrike" kern="1200" cap="none" spc="0" normalizeH="0" baseline="0" noProof="0">
                <a:ln>
                  <a:noFill/>
                </a:ln>
                <a:solidFill>
                  <a:schemeClr val="tx1">
                    <a:tint val="75000"/>
                  </a:schemeClr>
                </a:solidFill>
                <a:effectLst/>
                <a:uLnTx/>
                <a:uFillTx/>
                <a:latin typeface="+mn-lt"/>
                <a:ea typeface="+mn-ea"/>
                <a:cs typeface="+mn-cs"/>
              </a:rPr>
              <a:t>2020/6/10</a:t>
            </a:fld>
            <a:endParaRPr kumimoji="1"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3" name="页脚占位符 2"/>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1"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4" name="灯片编号占位符 3"/>
          <p:cNvSpPr>
            <a:spLocks noGrp="1"/>
          </p:cNvSpPr>
          <p:nvPr>
            <p:ph type="sldNum" sz="quarter" idx="12"/>
          </p:nvPr>
        </p:nvSpPr>
        <p:spPr/>
        <p:txBody>
          <a:bodyPr/>
          <a:lstStyle/>
          <a:p>
            <a:pPr lvl="0" eaLnBrk="1" hangingPunct="1">
              <a:buNone/>
            </a:pPr>
            <a:fld id="{9A0DB2DC-4C9A-4742-B13C-FB6460FD3503}" type="slidenum">
              <a:rPr lang="zh-CN" altLang="en-US" dirty="0">
                <a:latin typeface="Calibri" panose="020F0502020204030204" pitchFamily="34" charset="0"/>
              </a:rPr>
              <a:t>‹#›</a:t>
            </a:fld>
            <a:endParaRPr lang="zh-CN" altLang="en-US" dirty="0">
              <a:latin typeface="Calibri" panose="020F0502020204030204" pitchFamily="34" charset="0"/>
            </a:endParaRPr>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图片与标题">
    <p:bg>
      <p:bgPr>
        <a:solidFill>
          <a:schemeClr val="bg1"/>
        </a:solidFill>
        <a:effectLst/>
      </p:bgPr>
    </p:bg>
    <p:spTree>
      <p:nvGrpSpPr>
        <p:cNvPr id="1" name=""/>
        <p:cNvGrpSpPr/>
        <p:nvPr/>
      </p:nvGrpSpPr>
      <p:grpSpPr>
        <a:xfrm>
          <a:off x="0" y="0"/>
          <a:ext cx="0" cy="0"/>
          <a:chOff x="0" y="0"/>
          <a:chExt cx="0" cy="0"/>
        </a:xfrm>
      </p:grpSpPr>
      <p:sp>
        <p:nvSpPr>
          <p:cNvPr id="7" name="矩形 6"/>
          <p:cNvSpPr/>
          <p:nvPr/>
        </p:nvSpPr>
        <p:spPr>
          <a:xfrm>
            <a:off x="0" y="0"/>
            <a:ext cx="9144000" cy="5383213"/>
          </a:xfrm>
          <a:prstGeom prst="rect">
            <a:avLst/>
          </a:prstGeom>
          <a:gradFill>
            <a:gsLst>
              <a:gs pos="0">
                <a:schemeClr val="bg1"/>
              </a:gs>
              <a:gs pos="100000">
                <a:srgbClr val="B7E0EC"/>
              </a:gs>
            </a:gsLs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schemeClr val="lt1"/>
              </a:solidFill>
              <a:effectLst/>
              <a:uLnTx/>
              <a:uFillTx/>
              <a:latin typeface="+mn-lt"/>
              <a:ea typeface="+mn-ea"/>
              <a:cs typeface="+mn-cs"/>
            </a:endParaRPr>
          </a:p>
        </p:txBody>
      </p:sp>
      <p:pic>
        <p:nvPicPr>
          <p:cNvPr id="5123" name="图片 5"/>
          <p:cNvPicPr>
            <a:picLocks noChangeAspect="1"/>
          </p:cNvPicPr>
          <p:nvPr userDrawn="1"/>
        </p:nvPicPr>
        <p:blipFill>
          <a:blip r:embed="rId2"/>
          <a:stretch>
            <a:fillRect/>
          </a:stretch>
        </p:blipFill>
        <p:spPr>
          <a:xfrm>
            <a:off x="0" y="3373438"/>
            <a:ext cx="9144000" cy="2011362"/>
          </a:xfrm>
          <a:prstGeom prst="rect">
            <a:avLst/>
          </a:prstGeom>
          <a:noFill/>
          <a:ln w="9525">
            <a:noFill/>
          </a:ln>
        </p:spPr>
      </p:pic>
      <p:pic>
        <p:nvPicPr>
          <p:cNvPr id="5124" name="Picture 39" descr="구름"/>
          <p:cNvPicPr>
            <a:picLocks noChangeAspect="1"/>
          </p:cNvPicPr>
          <p:nvPr userDrawn="1"/>
        </p:nvPicPr>
        <p:blipFill>
          <a:blip r:embed="rId3"/>
          <a:stretch>
            <a:fillRect/>
          </a:stretch>
        </p:blipFill>
        <p:spPr>
          <a:xfrm>
            <a:off x="4795838" y="179388"/>
            <a:ext cx="682625" cy="363537"/>
          </a:xfrm>
          <a:prstGeom prst="rect">
            <a:avLst/>
          </a:prstGeom>
          <a:noFill/>
          <a:ln w="9525">
            <a:noFill/>
          </a:ln>
        </p:spPr>
      </p:pic>
      <p:pic>
        <p:nvPicPr>
          <p:cNvPr id="5125" name="Picture 40" descr="구름"/>
          <p:cNvPicPr>
            <a:picLocks noChangeAspect="1"/>
          </p:cNvPicPr>
          <p:nvPr userDrawn="1"/>
        </p:nvPicPr>
        <p:blipFill>
          <a:blip r:embed="rId4"/>
          <a:stretch>
            <a:fillRect/>
          </a:stretch>
        </p:blipFill>
        <p:spPr>
          <a:xfrm>
            <a:off x="7235825" y="503238"/>
            <a:ext cx="1042988" cy="555625"/>
          </a:xfrm>
          <a:prstGeom prst="rect">
            <a:avLst/>
          </a:prstGeom>
          <a:noFill/>
          <a:ln w="9525">
            <a:noFill/>
          </a:ln>
        </p:spPr>
      </p:pic>
      <p:grpSp>
        <p:nvGrpSpPr>
          <p:cNvPr id="5126" name="组合 10"/>
          <p:cNvGrpSpPr/>
          <p:nvPr userDrawn="1"/>
        </p:nvGrpSpPr>
        <p:grpSpPr>
          <a:xfrm>
            <a:off x="2371725" y="2062163"/>
            <a:ext cx="4398963" cy="3019425"/>
            <a:chOff x="2371725" y="2061566"/>
            <a:chExt cx="4398963" cy="3019838"/>
          </a:xfrm>
        </p:grpSpPr>
        <p:sp>
          <p:nvSpPr>
            <p:cNvPr id="5133" name="Oval 17"/>
            <p:cNvSpPr/>
            <p:nvPr userDrawn="1"/>
          </p:nvSpPr>
          <p:spPr>
            <a:xfrm>
              <a:off x="2371725" y="4338352"/>
              <a:ext cx="4398963" cy="743052"/>
            </a:xfrm>
            <a:prstGeom prst="ellipse">
              <a:avLst/>
            </a:prstGeom>
            <a:gradFill rotWithShape="1">
              <a:gsLst>
                <a:gs pos="0">
                  <a:srgbClr val="0E320D"/>
                </a:gs>
                <a:gs pos="100000">
                  <a:srgbClr val="1F6B1B">
                    <a:alpha val="0"/>
                  </a:srgbClr>
                </a:gs>
              </a:gsLst>
              <a:path path="shape">
                <a:fillToRect l="50000" t="50000" r="50000" b="50000"/>
              </a:path>
              <a:tileRect/>
            </a:gradFill>
            <a:ln w="9525">
              <a:noFill/>
            </a:ln>
          </p:spPr>
          <p:txBody>
            <a:bodyPr wrap="none" anchor="ctr"/>
            <a:lstStyle/>
            <a:p>
              <a:pPr lvl="0" eaLnBrk="1" hangingPunct="1"/>
              <a:endParaRPr lang="ko-KR" altLang="en-US" dirty="0">
                <a:latin typeface="Calibri" panose="020F0502020204030204" pitchFamily="34" charset="0"/>
                <a:ea typeface="Malgun Gothic" panose="020B0503020000020004" pitchFamily="34" charset="-127"/>
              </a:endParaRPr>
            </a:p>
          </p:txBody>
        </p:sp>
        <p:pic>
          <p:nvPicPr>
            <p:cNvPr id="5134" name="Picture 16" descr="꽃"/>
            <p:cNvPicPr>
              <a:picLocks noChangeAspect="1"/>
            </p:cNvPicPr>
            <p:nvPr userDrawn="1"/>
          </p:nvPicPr>
          <p:blipFill>
            <a:blip r:embed="rId5"/>
            <a:stretch>
              <a:fillRect/>
            </a:stretch>
          </p:blipFill>
          <p:spPr>
            <a:xfrm>
              <a:off x="3332510" y="2061566"/>
              <a:ext cx="2845692" cy="2745981"/>
            </a:xfrm>
            <a:prstGeom prst="rect">
              <a:avLst/>
            </a:prstGeom>
            <a:noFill/>
            <a:ln w="9525">
              <a:noFill/>
            </a:ln>
          </p:spPr>
        </p:pic>
      </p:grpSp>
      <p:sp>
        <p:nvSpPr>
          <p:cNvPr id="5127" name="矩形 3"/>
          <p:cNvSpPr/>
          <p:nvPr userDrawn="1"/>
        </p:nvSpPr>
        <p:spPr>
          <a:xfrm>
            <a:off x="5580063" y="5080000"/>
            <a:ext cx="3119437" cy="260350"/>
          </a:xfrm>
          <a:prstGeom prst="rect">
            <a:avLst/>
          </a:prstGeom>
          <a:noFill/>
          <a:ln w="9525">
            <a:noFill/>
          </a:ln>
        </p:spPr>
        <p:txBody>
          <a:bodyPr wrap="none">
            <a:spAutoFit/>
          </a:bodyPr>
          <a:lstStyle/>
          <a:p>
            <a:pPr lvl="0" eaLnBrk="1" hangingPunct="1"/>
            <a:r>
              <a:rPr lang="zh-CN" altLang="en-US" sz="1100" dirty="0">
                <a:solidFill>
                  <a:srgbClr val="414141"/>
                </a:solidFill>
                <a:latin typeface="Calibri" panose="020F0502020204030204" pitchFamily="34" charset="0"/>
              </a:rPr>
              <a:t> </a:t>
            </a:r>
          </a:p>
        </p:txBody>
      </p:sp>
      <p:sp>
        <p:nvSpPr>
          <p:cNvPr id="5128" name="TextBox 3"/>
          <p:cNvSpPr/>
          <p:nvPr userDrawn="1"/>
        </p:nvSpPr>
        <p:spPr>
          <a:xfrm>
            <a:off x="2087563" y="1006475"/>
            <a:ext cx="4968875" cy="504825"/>
          </a:xfrm>
          <a:prstGeom prst="rect">
            <a:avLst/>
          </a:prstGeom>
          <a:noFill/>
          <a:ln w="9525">
            <a:noFill/>
          </a:ln>
        </p:spPr>
        <p:txBody>
          <a:bodyPr/>
          <a:lstStyle/>
          <a:p>
            <a:pPr lvl="0" defTabSz="914400" eaLnBrk="1" hangingPunct="1"/>
            <a:r>
              <a:rPr lang="zh-CN" altLang="en-US" sz="2800" dirty="0">
                <a:solidFill>
                  <a:srgbClr val="014079"/>
                </a:solidFill>
                <a:latin typeface="Calibri" panose="020F0502020204030204" pitchFamily="34" charset="0"/>
                <a:ea typeface="微软雅黑" panose="020B0503020204020204" pitchFamily="34" charset="-122"/>
                <a:sym typeface="Calibri" panose="020F0502020204030204" pitchFamily="34" charset="0"/>
              </a:rPr>
              <a:t>感受美好自然，培养语文素养！</a:t>
            </a:r>
            <a:endParaRPr lang="zh-CN" altLang="en-US" sz="2800" dirty="0">
              <a:solidFill>
                <a:srgbClr val="014079"/>
              </a:solidFill>
              <a:latin typeface="Calibri" panose="020F0502020204030204" pitchFamily="34" charset="0"/>
            </a:endParaRPr>
          </a:p>
        </p:txBody>
      </p:sp>
      <p:sp>
        <p:nvSpPr>
          <p:cNvPr id="5129" name="TextBox 3"/>
          <p:cNvSpPr/>
          <p:nvPr userDrawn="1"/>
        </p:nvSpPr>
        <p:spPr>
          <a:xfrm>
            <a:off x="1833563" y="1471613"/>
            <a:ext cx="5399087" cy="504825"/>
          </a:xfrm>
          <a:prstGeom prst="rect">
            <a:avLst/>
          </a:prstGeom>
          <a:noFill/>
          <a:ln w="9525">
            <a:noFill/>
          </a:ln>
        </p:spPr>
        <p:txBody>
          <a:bodyPr/>
          <a:lstStyle/>
          <a:p>
            <a:pPr lvl="0" algn="ctr" defTabSz="914400" eaLnBrk="1" hangingPunct="1"/>
            <a:r>
              <a:rPr lang="en-US" altLang="zh-CN" sz="1600" dirty="0">
                <a:solidFill>
                  <a:srgbClr val="014079"/>
                </a:solidFill>
                <a:latin typeface="Calibri" panose="020F0502020204030204" pitchFamily="34" charset="0"/>
              </a:rPr>
              <a:t>GAN SHOU MEI HAO ZI RAN</a:t>
            </a:r>
            <a:r>
              <a:rPr lang="zh-CN" altLang="en-US" sz="1600" dirty="0">
                <a:solidFill>
                  <a:srgbClr val="014079"/>
                </a:solidFill>
                <a:latin typeface="Calibri" panose="020F0502020204030204" pitchFamily="34" charset="0"/>
              </a:rPr>
              <a:t>   </a:t>
            </a:r>
            <a:r>
              <a:rPr lang="en-US" altLang="zh-CN" sz="1600" dirty="0">
                <a:solidFill>
                  <a:srgbClr val="014079"/>
                </a:solidFill>
                <a:latin typeface="Calibri" panose="020F0502020204030204" pitchFamily="34" charset="0"/>
              </a:rPr>
              <a:t> PEI YANG YU WEN SU YANG</a:t>
            </a:r>
            <a:endParaRPr lang="zh-CN" altLang="en-US" sz="1600" dirty="0">
              <a:solidFill>
                <a:srgbClr val="014079"/>
              </a:solidFill>
              <a:latin typeface="Calibri" panose="020F0502020204030204" pitchFamily="34" charset="0"/>
            </a:endParaRPr>
          </a:p>
        </p:txBody>
      </p:sp>
      <p:pic>
        <p:nvPicPr>
          <p:cNvPr id="5130" name="图片 8" descr="荣德基.png"/>
          <p:cNvPicPr>
            <a:picLocks noChangeAspect="1"/>
          </p:cNvPicPr>
          <p:nvPr userDrawn="1"/>
        </p:nvPicPr>
        <p:blipFill>
          <a:blip r:embed="rId6"/>
          <a:stretch>
            <a:fillRect/>
          </a:stretch>
        </p:blipFill>
        <p:spPr>
          <a:xfrm>
            <a:off x="134938" y="90488"/>
            <a:ext cx="1292225" cy="504825"/>
          </a:xfrm>
          <a:prstGeom prst="rect">
            <a:avLst/>
          </a:prstGeom>
          <a:noFill/>
          <a:ln w="9525">
            <a:noFill/>
          </a:ln>
        </p:spPr>
      </p:pic>
      <p:sp>
        <p:nvSpPr>
          <p:cNvPr id="2" name="日期占位符 1"/>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defRPr/>
            </a:pPr>
            <a:fld id="{A5168CF5-51A8-4855-A340-AC2B95CF04E6}" type="datetimeFigureOut">
              <a:rPr kumimoji="1" lang="zh-CN" altLang="en-US" sz="1200" b="0" i="0" u="none" strike="noStrike" kern="1200" cap="none" spc="0" normalizeH="0" baseline="0" noProof="0">
                <a:ln>
                  <a:noFill/>
                </a:ln>
                <a:solidFill>
                  <a:schemeClr val="tx1">
                    <a:tint val="75000"/>
                  </a:schemeClr>
                </a:solidFill>
                <a:effectLst/>
                <a:uLnTx/>
                <a:uFillTx/>
                <a:latin typeface="+mn-lt"/>
                <a:ea typeface="+mn-ea"/>
                <a:cs typeface="+mn-cs"/>
              </a:rPr>
              <a:t>2020/6/10</a:t>
            </a:fld>
            <a:endParaRPr kumimoji="1"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3" name="页脚占位符 2"/>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1"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4" name="灯片编号占位符 3"/>
          <p:cNvSpPr>
            <a:spLocks noGrp="1"/>
          </p:cNvSpPr>
          <p:nvPr>
            <p:ph type="sldNum" sz="quarter" idx="12"/>
          </p:nvPr>
        </p:nvSpPr>
        <p:spPr/>
        <p:txBody>
          <a:bodyPr/>
          <a:lstStyle/>
          <a:p>
            <a:pPr lvl="0" eaLnBrk="1" hangingPunct="1">
              <a:buNone/>
            </a:pPr>
            <a:fld id="{9A0DB2DC-4C9A-4742-B13C-FB6460FD3503}" type="slidenum">
              <a:rPr lang="zh-CN" altLang="en-US" dirty="0">
                <a:latin typeface="Calibri" panose="020F0502020204030204" pitchFamily="34" charset="0"/>
              </a:rPr>
              <a:t>‹#›</a:t>
            </a:fld>
            <a:endParaRPr lang="zh-CN" altLang="en-US" dirty="0">
              <a:latin typeface="Calibri" panose="020F0502020204030204" pitchFamily="34" charset="0"/>
            </a:endParaRPr>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_标题和内容">
    <p:bg>
      <p:bgPr>
        <a:solidFill>
          <a:schemeClr val="bg1"/>
        </a:solidFill>
        <a:effectLst/>
      </p:bgPr>
    </p:bg>
    <p:spTree>
      <p:nvGrpSpPr>
        <p:cNvPr id="1" name=""/>
        <p:cNvGrpSpPr/>
        <p:nvPr/>
      </p:nvGrpSpPr>
      <p:grpSpPr>
        <a:xfrm>
          <a:off x="0" y="0"/>
          <a:ext cx="0" cy="0"/>
          <a:chOff x="0" y="0"/>
          <a:chExt cx="0" cy="0"/>
        </a:xfrm>
      </p:grpSpPr>
      <p:pic>
        <p:nvPicPr>
          <p:cNvPr id="2050" name="图片 8" descr="荣德基.png"/>
          <p:cNvPicPr>
            <a:picLocks noChangeAspect="1"/>
          </p:cNvPicPr>
          <p:nvPr userDrawn="1"/>
        </p:nvPicPr>
        <p:blipFill>
          <a:blip r:embed="rId2"/>
          <a:stretch>
            <a:fillRect/>
          </a:stretch>
        </p:blipFill>
        <p:spPr>
          <a:xfrm>
            <a:off x="250825" y="104775"/>
            <a:ext cx="1292225" cy="504825"/>
          </a:xfrm>
          <a:prstGeom prst="rect">
            <a:avLst/>
          </a:prstGeom>
          <a:noFill/>
          <a:ln w="9525">
            <a:noFill/>
          </a:ln>
        </p:spPr>
      </p:pic>
      <p:pic>
        <p:nvPicPr>
          <p:cNvPr id="2051" name="Picture 39" descr="구름"/>
          <p:cNvPicPr>
            <a:picLocks noChangeAspect="1"/>
          </p:cNvPicPr>
          <p:nvPr userDrawn="1"/>
        </p:nvPicPr>
        <p:blipFill>
          <a:blip r:embed="rId3"/>
          <a:stretch>
            <a:fillRect/>
          </a:stretch>
        </p:blipFill>
        <p:spPr>
          <a:xfrm>
            <a:off x="4795838" y="134938"/>
            <a:ext cx="682625" cy="273050"/>
          </a:xfrm>
          <a:prstGeom prst="rect">
            <a:avLst/>
          </a:prstGeom>
          <a:noFill/>
          <a:ln w="9525">
            <a:noFill/>
          </a:ln>
        </p:spPr>
      </p:pic>
      <p:sp>
        <p:nvSpPr>
          <p:cNvPr id="2" name="日期占位符 1"/>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defRPr/>
            </a:pPr>
            <a:fld id="{A5168CF5-51A8-4855-A340-AC2B95CF04E6}" type="datetimeFigureOut">
              <a:rPr kumimoji="1" lang="zh-CN" altLang="en-US" sz="1200" b="0" i="0" u="none" strike="noStrike" kern="1200" cap="none" spc="0" normalizeH="0" baseline="0" noProof="0">
                <a:ln>
                  <a:noFill/>
                </a:ln>
                <a:solidFill>
                  <a:schemeClr val="tx1">
                    <a:tint val="75000"/>
                  </a:schemeClr>
                </a:solidFill>
                <a:effectLst/>
                <a:uLnTx/>
                <a:uFillTx/>
                <a:latin typeface="+mn-lt"/>
                <a:ea typeface="+mn-ea"/>
                <a:cs typeface="+mn-cs"/>
              </a:rPr>
              <a:t>2020/6/10</a:t>
            </a:fld>
            <a:endParaRPr kumimoji="1"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4" name="灯片编号占位符 3"/>
          <p:cNvSpPr>
            <a:spLocks noGrp="1"/>
          </p:cNvSpPr>
          <p:nvPr>
            <p:ph type="sldNum" sz="quarter" idx="12"/>
          </p:nvPr>
        </p:nvSpPr>
        <p:spPr/>
        <p:txBody>
          <a:bodyPr/>
          <a:lstStyle/>
          <a:p>
            <a:pPr lvl="0" eaLnBrk="1" hangingPunct="1">
              <a:buNone/>
            </a:pPr>
            <a:fld id="{9A0DB2DC-4C9A-4742-B13C-FB6460FD3503}" type="slidenum">
              <a:rPr lang="zh-CN" altLang="en-US" dirty="0">
                <a:latin typeface="Calibri" panose="020F0502020204030204" pitchFamily="34" charset="0"/>
              </a:rPr>
              <a:t>‹#›</a:t>
            </a:fld>
            <a:endParaRPr lang="zh-CN" altLang="en-US" dirty="0">
              <a:latin typeface="Calibri" panose="020F0502020204030204" pitchFamily="34" charset="0"/>
            </a:endParaRPr>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自定义版式">
    <p:bg>
      <p:bgPr>
        <a:solidFill>
          <a:schemeClr val="bg1"/>
        </a:solidFill>
        <a:effectLst/>
      </p:bgPr>
    </p:bg>
    <p:spTree>
      <p:nvGrpSpPr>
        <p:cNvPr id="1" name=""/>
        <p:cNvGrpSpPr/>
        <p:nvPr/>
      </p:nvGrpSpPr>
      <p:grpSpPr>
        <a:xfrm>
          <a:off x="0" y="0"/>
          <a:ext cx="0" cy="0"/>
          <a:chOff x="0" y="0"/>
          <a:chExt cx="0" cy="0"/>
        </a:xfrm>
      </p:grpSpPr>
      <p:pic>
        <p:nvPicPr>
          <p:cNvPr id="3074" name="图片 8" descr="荣德基.png"/>
          <p:cNvPicPr>
            <a:picLocks noChangeAspect="1"/>
          </p:cNvPicPr>
          <p:nvPr userDrawn="1"/>
        </p:nvPicPr>
        <p:blipFill>
          <a:blip r:embed="rId2"/>
          <a:stretch>
            <a:fillRect/>
          </a:stretch>
        </p:blipFill>
        <p:spPr>
          <a:xfrm>
            <a:off x="347663" y="90488"/>
            <a:ext cx="1292225" cy="504825"/>
          </a:xfrm>
          <a:prstGeom prst="rect">
            <a:avLst/>
          </a:prstGeom>
          <a:noFill/>
          <a:ln w="9525">
            <a:noFill/>
          </a:ln>
        </p:spPr>
      </p:pic>
      <p:pic>
        <p:nvPicPr>
          <p:cNvPr id="3075" name="Picture 39" descr="구름"/>
          <p:cNvPicPr>
            <a:picLocks noChangeAspect="1"/>
          </p:cNvPicPr>
          <p:nvPr userDrawn="1"/>
        </p:nvPicPr>
        <p:blipFill>
          <a:blip r:embed="rId3"/>
          <a:stretch>
            <a:fillRect/>
          </a:stretch>
        </p:blipFill>
        <p:spPr>
          <a:xfrm>
            <a:off x="4795838" y="134938"/>
            <a:ext cx="682625" cy="273050"/>
          </a:xfrm>
          <a:prstGeom prst="rect">
            <a:avLst/>
          </a:prstGeom>
          <a:noFill/>
          <a:ln w="9525">
            <a:noFill/>
          </a:ln>
        </p:spPr>
      </p:pic>
      <p:sp>
        <p:nvSpPr>
          <p:cNvPr id="2" name="日期占位符 1"/>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defRPr/>
            </a:pPr>
            <a:fld id="{A5168CF5-51A8-4855-A340-AC2B95CF04E6}" type="datetimeFigureOut">
              <a:rPr kumimoji="1" lang="zh-CN" altLang="en-US" sz="1200" b="0" i="0" u="none" strike="noStrike" kern="1200" cap="none" spc="0" normalizeH="0" baseline="0" noProof="0">
                <a:ln>
                  <a:noFill/>
                </a:ln>
                <a:solidFill>
                  <a:schemeClr val="tx1">
                    <a:tint val="75000"/>
                  </a:schemeClr>
                </a:solidFill>
                <a:effectLst/>
                <a:uLnTx/>
                <a:uFillTx/>
                <a:latin typeface="+mn-lt"/>
                <a:ea typeface="+mn-ea"/>
                <a:cs typeface="+mn-cs"/>
              </a:rPr>
              <a:t>2020/6/10</a:t>
            </a:fld>
            <a:endParaRPr kumimoji="1"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3" name="页脚占位符 2"/>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1"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4" name="灯片编号占位符 3"/>
          <p:cNvSpPr>
            <a:spLocks noGrp="1"/>
          </p:cNvSpPr>
          <p:nvPr>
            <p:ph type="sldNum" sz="quarter" idx="12"/>
          </p:nvPr>
        </p:nvSpPr>
        <p:spPr/>
        <p:txBody>
          <a:bodyPr/>
          <a:lstStyle/>
          <a:p>
            <a:pPr lvl="0" eaLnBrk="1" hangingPunct="1">
              <a:buNone/>
            </a:pPr>
            <a:fld id="{9A0DB2DC-4C9A-4742-B13C-FB6460FD3503}" type="slidenum">
              <a:rPr lang="zh-CN" altLang="en-US" dirty="0">
                <a:latin typeface="Calibri" panose="020F0502020204030204" pitchFamily="34" charset="0"/>
              </a:rPr>
              <a:t>‹#›</a:t>
            </a:fld>
            <a:endParaRPr lang="zh-CN" altLang="en-US" dirty="0">
              <a:latin typeface="Calibri" panose="020F0502020204030204" pitchFamily="34" charset="0"/>
            </a:endParaRPr>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1_空白">
    <p:bg>
      <p:bgPr>
        <a:solidFill>
          <a:schemeClr val="bg1"/>
        </a:solidFill>
        <a:effectLst/>
      </p:bgPr>
    </p:bg>
    <p:spTree>
      <p:nvGrpSpPr>
        <p:cNvPr id="1" name=""/>
        <p:cNvGrpSpPr/>
        <p:nvPr/>
      </p:nvGrpSpPr>
      <p:grpSpPr>
        <a:xfrm>
          <a:off x="0" y="0"/>
          <a:ext cx="0" cy="0"/>
          <a:chOff x="0" y="0"/>
          <a:chExt cx="0" cy="0"/>
        </a:xfrm>
      </p:grpSpPr>
      <p:pic>
        <p:nvPicPr>
          <p:cNvPr id="4098" name="图片 8" descr="荣德基.png"/>
          <p:cNvPicPr>
            <a:picLocks noChangeAspect="1"/>
          </p:cNvPicPr>
          <p:nvPr userDrawn="1"/>
        </p:nvPicPr>
        <p:blipFill>
          <a:blip r:embed="rId2"/>
          <a:stretch>
            <a:fillRect/>
          </a:stretch>
        </p:blipFill>
        <p:spPr>
          <a:xfrm>
            <a:off x="311150" y="144463"/>
            <a:ext cx="1292225" cy="504825"/>
          </a:xfrm>
          <a:prstGeom prst="rect">
            <a:avLst/>
          </a:prstGeom>
          <a:noFill/>
          <a:ln w="9525">
            <a:noFill/>
          </a:ln>
        </p:spPr>
      </p:pic>
      <p:sp>
        <p:nvSpPr>
          <p:cNvPr id="2" name="日期占位符 1"/>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defRPr/>
            </a:pPr>
            <a:fld id="{A5168CF5-51A8-4855-A340-AC2B95CF04E6}" type="datetimeFigureOut">
              <a:rPr kumimoji="1" lang="zh-CN" altLang="en-US" sz="1200" b="0" i="0" u="none" strike="noStrike" kern="1200" cap="none" spc="0" normalizeH="0" baseline="0" noProof="0">
                <a:ln>
                  <a:noFill/>
                </a:ln>
                <a:solidFill>
                  <a:schemeClr val="tx1">
                    <a:tint val="75000"/>
                  </a:schemeClr>
                </a:solidFill>
                <a:effectLst/>
                <a:uLnTx/>
                <a:uFillTx/>
                <a:latin typeface="+mn-lt"/>
                <a:ea typeface="+mn-ea"/>
                <a:cs typeface="+mn-cs"/>
              </a:rPr>
              <a:t>2020/6/10</a:t>
            </a:fld>
            <a:endParaRPr kumimoji="1"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3" name="页脚占位符 2"/>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1"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4" name="灯片编号占位符 3"/>
          <p:cNvSpPr>
            <a:spLocks noGrp="1"/>
          </p:cNvSpPr>
          <p:nvPr>
            <p:ph type="sldNum" sz="quarter" idx="12"/>
          </p:nvPr>
        </p:nvSpPr>
        <p:spPr/>
        <p:txBody>
          <a:bodyPr/>
          <a:lstStyle/>
          <a:p>
            <a:pPr lvl="0" eaLnBrk="1" hangingPunct="1">
              <a:buNone/>
            </a:pPr>
            <a:fld id="{9A0DB2DC-4C9A-4742-B13C-FB6460FD3503}" type="slidenum">
              <a:rPr lang="zh-CN" altLang="en-US" dirty="0">
                <a:latin typeface="Calibri" panose="020F0502020204030204" pitchFamily="34" charset="0"/>
              </a:rPr>
              <a:t>‹#›</a:t>
            </a:fld>
            <a:endParaRPr lang="zh-CN" altLang="en-US" dirty="0">
              <a:latin typeface="Calibri" panose="020F0502020204030204" pitchFamily="34" charset="0"/>
            </a:endParaRPr>
          </a:p>
        </p:txBody>
      </p:sp>
    </p:spTree>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图片与标题">
    <p:bg>
      <p:bgPr>
        <a:solidFill>
          <a:schemeClr val="bg1"/>
        </a:solidFill>
        <a:effectLst/>
      </p:bgPr>
    </p:bg>
    <p:spTree>
      <p:nvGrpSpPr>
        <p:cNvPr id="1" name=""/>
        <p:cNvGrpSpPr/>
        <p:nvPr/>
      </p:nvGrpSpPr>
      <p:grpSpPr>
        <a:xfrm>
          <a:off x="0" y="0"/>
          <a:ext cx="0" cy="0"/>
          <a:chOff x="0" y="0"/>
          <a:chExt cx="0" cy="0"/>
        </a:xfrm>
      </p:grpSpPr>
      <p:sp>
        <p:nvSpPr>
          <p:cNvPr id="7" name="矩形 6"/>
          <p:cNvSpPr/>
          <p:nvPr/>
        </p:nvSpPr>
        <p:spPr>
          <a:xfrm>
            <a:off x="0" y="0"/>
            <a:ext cx="9144000" cy="5383213"/>
          </a:xfrm>
          <a:prstGeom prst="rect">
            <a:avLst/>
          </a:prstGeom>
          <a:gradFill>
            <a:gsLst>
              <a:gs pos="0">
                <a:schemeClr val="bg1"/>
              </a:gs>
              <a:gs pos="100000">
                <a:srgbClr val="B7E0EC"/>
              </a:gs>
            </a:gsLs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schemeClr val="lt1"/>
              </a:solidFill>
              <a:effectLst/>
              <a:uLnTx/>
              <a:uFillTx/>
              <a:latin typeface="+mn-lt"/>
              <a:ea typeface="+mn-ea"/>
              <a:cs typeface="+mn-cs"/>
            </a:endParaRPr>
          </a:p>
        </p:txBody>
      </p:sp>
      <p:pic>
        <p:nvPicPr>
          <p:cNvPr id="5123" name="图片 5"/>
          <p:cNvPicPr>
            <a:picLocks noChangeAspect="1"/>
          </p:cNvPicPr>
          <p:nvPr userDrawn="1"/>
        </p:nvPicPr>
        <p:blipFill>
          <a:blip r:embed="rId2"/>
          <a:stretch>
            <a:fillRect/>
          </a:stretch>
        </p:blipFill>
        <p:spPr>
          <a:xfrm>
            <a:off x="0" y="3373438"/>
            <a:ext cx="9144000" cy="2011362"/>
          </a:xfrm>
          <a:prstGeom prst="rect">
            <a:avLst/>
          </a:prstGeom>
          <a:noFill/>
          <a:ln w="9525">
            <a:noFill/>
          </a:ln>
        </p:spPr>
      </p:pic>
      <p:pic>
        <p:nvPicPr>
          <p:cNvPr id="5124" name="Picture 39" descr="구름"/>
          <p:cNvPicPr>
            <a:picLocks noChangeAspect="1"/>
          </p:cNvPicPr>
          <p:nvPr userDrawn="1"/>
        </p:nvPicPr>
        <p:blipFill>
          <a:blip r:embed="rId3"/>
          <a:stretch>
            <a:fillRect/>
          </a:stretch>
        </p:blipFill>
        <p:spPr>
          <a:xfrm>
            <a:off x="4795838" y="179388"/>
            <a:ext cx="682625" cy="363537"/>
          </a:xfrm>
          <a:prstGeom prst="rect">
            <a:avLst/>
          </a:prstGeom>
          <a:noFill/>
          <a:ln w="9525">
            <a:noFill/>
          </a:ln>
        </p:spPr>
      </p:pic>
      <p:pic>
        <p:nvPicPr>
          <p:cNvPr id="5125" name="Picture 40" descr="구름"/>
          <p:cNvPicPr>
            <a:picLocks noChangeAspect="1"/>
          </p:cNvPicPr>
          <p:nvPr userDrawn="1"/>
        </p:nvPicPr>
        <p:blipFill>
          <a:blip r:embed="rId4"/>
          <a:stretch>
            <a:fillRect/>
          </a:stretch>
        </p:blipFill>
        <p:spPr>
          <a:xfrm>
            <a:off x="7235825" y="503238"/>
            <a:ext cx="1042988" cy="555625"/>
          </a:xfrm>
          <a:prstGeom prst="rect">
            <a:avLst/>
          </a:prstGeom>
          <a:noFill/>
          <a:ln w="9525">
            <a:noFill/>
          </a:ln>
        </p:spPr>
      </p:pic>
      <p:grpSp>
        <p:nvGrpSpPr>
          <p:cNvPr id="5126" name="组合 10"/>
          <p:cNvGrpSpPr/>
          <p:nvPr userDrawn="1"/>
        </p:nvGrpSpPr>
        <p:grpSpPr>
          <a:xfrm>
            <a:off x="2371725" y="2062163"/>
            <a:ext cx="4398963" cy="3019425"/>
            <a:chOff x="2371725" y="2061566"/>
            <a:chExt cx="4398963" cy="3019838"/>
          </a:xfrm>
        </p:grpSpPr>
        <p:sp>
          <p:nvSpPr>
            <p:cNvPr id="5133" name="Oval 17"/>
            <p:cNvSpPr/>
            <p:nvPr userDrawn="1"/>
          </p:nvSpPr>
          <p:spPr>
            <a:xfrm>
              <a:off x="2371725" y="4338352"/>
              <a:ext cx="4398963" cy="743052"/>
            </a:xfrm>
            <a:prstGeom prst="ellipse">
              <a:avLst/>
            </a:prstGeom>
            <a:gradFill rotWithShape="1">
              <a:gsLst>
                <a:gs pos="0">
                  <a:srgbClr val="0E320D"/>
                </a:gs>
                <a:gs pos="100000">
                  <a:srgbClr val="1F6B1B">
                    <a:alpha val="0"/>
                  </a:srgbClr>
                </a:gs>
              </a:gsLst>
              <a:path path="shape">
                <a:fillToRect l="50000" t="50000" r="50000" b="50000"/>
              </a:path>
              <a:tileRect/>
            </a:gradFill>
            <a:ln w="9525">
              <a:noFill/>
            </a:ln>
          </p:spPr>
          <p:txBody>
            <a:bodyPr wrap="none" anchor="ctr"/>
            <a:lstStyle/>
            <a:p>
              <a:pPr lvl="0" eaLnBrk="1" hangingPunct="1"/>
              <a:endParaRPr lang="ko-KR" altLang="en-US" dirty="0">
                <a:latin typeface="Calibri" panose="020F0502020204030204" pitchFamily="34" charset="0"/>
                <a:ea typeface="Malgun Gothic" panose="020B0503020000020004" pitchFamily="34" charset="-127"/>
              </a:endParaRPr>
            </a:p>
          </p:txBody>
        </p:sp>
        <p:pic>
          <p:nvPicPr>
            <p:cNvPr id="5134" name="Picture 16" descr="꽃"/>
            <p:cNvPicPr>
              <a:picLocks noChangeAspect="1"/>
            </p:cNvPicPr>
            <p:nvPr userDrawn="1"/>
          </p:nvPicPr>
          <p:blipFill>
            <a:blip r:embed="rId5"/>
            <a:stretch>
              <a:fillRect/>
            </a:stretch>
          </p:blipFill>
          <p:spPr>
            <a:xfrm>
              <a:off x="3332510" y="2061566"/>
              <a:ext cx="2845692" cy="2745981"/>
            </a:xfrm>
            <a:prstGeom prst="rect">
              <a:avLst/>
            </a:prstGeom>
            <a:noFill/>
            <a:ln w="9525">
              <a:noFill/>
            </a:ln>
          </p:spPr>
        </p:pic>
      </p:grpSp>
      <p:sp>
        <p:nvSpPr>
          <p:cNvPr id="5127" name="矩形 3"/>
          <p:cNvSpPr/>
          <p:nvPr userDrawn="1"/>
        </p:nvSpPr>
        <p:spPr>
          <a:xfrm>
            <a:off x="5580063" y="5080000"/>
            <a:ext cx="3119437" cy="260350"/>
          </a:xfrm>
          <a:prstGeom prst="rect">
            <a:avLst/>
          </a:prstGeom>
          <a:noFill/>
          <a:ln w="9525">
            <a:noFill/>
          </a:ln>
        </p:spPr>
        <p:txBody>
          <a:bodyPr wrap="none">
            <a:spAutoFit/>
          </a:bodyPr>
          <a:lstStyle/>
          <a:p>
            <a:pPr lvl="0" eaLnBrk="1" hangingPunct="1"/>
            <a:r>
              <a:rPr lang="zh-CN" altLang="en-US" sz="1100" dirty="0">
                <a:solidFill>
                  <a:srgbClr val="414141"/>
                </a:solidFill>
                <a:latin typeface="Calibri" panose="020F0502020204030204" pitchFamily="34" charset="0"/>
              </a:rPr>
              <a:t> </a:t>
            </a:r>
          </a:p>
        </p:txBody>
      </p:sp>
      <p:sp>
        <p:nvSpPr>
          <p:cNvPr id="5128" name="TextBox 3"/>
          <p:cNvSpPr/>
          <p:nvPr userDrawn="1"/>
        </p:nvSpPr>
        <p:spPr>
          <a:xfrm>
            <a:off x="2087563" y="1006475"/>
            <a:ext cx="4968875" cy="504825"/>
          </a:xfrm>
          <a:prstGeom prst="rect">
            <a:avLst/>
          </a:prstGeom>
          <a:noFill/>
          <a:ln w="9525">
            <a:noFill/>
          </a:ln>
        </p:spPr>
        <p:txBody>
          <a:bodyPr/>
          <a:lstStyle/>
          <a:p>
            <a:pPr lvl="0" defTabSz="914400" eaLnBrk="1" hangingPunct="1"/>
            <a:r>
              <a:rPr lang="zh-CN" altLang="en-US" sz="2800" dirty="0">
                <a:solidFill>
                  <a:srgbClr val="014079"/>
                </a:solidFill>
                <a:latin typeface="Calibri" panose="020F0502020204030204" pitchFamily="34" charset="0"/>
                <a:ea typeface="微软雅黑" panose="020B0503020204020204" pitchFamily="34" charset="-122"/>
                <a:sym typeface="Calibri" panose="020F0502020204030204" pitchFamily="34" charset="0"/>
              </a:rPr>
              <a:t>感受美好自然，培养语文素养！</a:t>
            </a:r>
            <a:endParaRPr lang="zh-CN" altLang="en-US" sz="2800" dirty="0">
              <a:solidFill>
                <a:srgbClr val="014079"/>
              </a:solidFill>
              <a:latin typeface="Calibri" panose="020F0502020204030204" pitchFamily="34" charset="0"/>
            </a:endParaRPr>
          </a:p>
        </p:txBody>
      </p:sp>
      <p:sp>
        <p:nvSpPr>
          <p:cNvPr id="5129" name="TextBox 3"/>
          <p:cNvSpPr/>
          <p:nvPr userDrawn="1"/>
        </p:nvSpPr>
        <p:spPr>
          <a:xfrm>
            <a:off x="1833563" y="1471613"/>
            <a:ext cx="5399087" cy="504825"/>
          </a:xfrm>
          <a:prstGeom prst="rect">
            <a:avLst/>
          </a:prstGeom>
          <a:noFill/>
          <a:ln w="9525">
            <a:noFill/>
          </a:ln>
        </p:spPr>
        <p:txBody>
          <a:bodyPr/>
          <a:lstStyle/>
          <a:p>
            <a:pPr lvl="0" algn="ctr" defTabSz="914400" eaLnBrk="1" hangingPunct="1"/>
            <a:r>
              <a:rPr lang="en-US" altLang="zh-CN" sz="1600" dirty="0">
                <a:solidFill>
                  <a:srgbClr val="014079"/>
                </a:solidFill>
                <a:latin typeface="Calibri" panose="020F0502020204030204" pitchFamily="34" charset="0"/>
              </a:rPr>
              <a:t>GAN SHOU MEI HAO ZI RAN</a:t>
            </a:r>
            <a:r>
              <a:rPr lang="zh-CN" altLang="en-US" sz="1600" dirty="0">
                <a:solidFill>
                  <a:srgbClr val="014079"/>
                </a:solidFill>
                <a:latin typeface="Calibri" panose="020F0502020204030204" pitchFamily="34" charset="0"/>
              </a:rPr>
              <a:t>   </a:t>
            </a:r>
            <a:r>
              <a:rPr lang="en-US" altLang="zh-CN" sz="1600" dirty="0">
                <a:solidFill>
                  <a:srgbClr val="014079"/>
                </a:solidFill>
                <a:latin typeface="Calibri" panose="020F0502020204030204" pitchFamily="34" charset="0"/>
              </a:rPr>
              <a:t> PEI YANG YU WEN SU YANG</a:t>
            </a:r>
            <a:endParaRPr lang="zh-CN" altLang="en-US" sz="1600" dirty="0">
              <a:solidFill>
                <a:srgbClr val="014079"/>
              </a:solidFill>
              <a:latin typeface="Calibri" panose="020F0502020204030204" pitchFamily="34" charset="0"/>
            </a:endParaRPr>
          </a:p>
        </p:txBody>
      </p:sp>
      <p:pic>
        <p:nvPicPr>
          <p:cNvPr id="5130" name="图片 8" descr="荣德基.png"/>
          <p:cNvPicPr>
            <a:picLocks noChangeAspect="1"/>
          </p:cNvPicPr>
          <p:nvPr userDrawn="1"/>
        </p:nvPicPr>
        <p:blipFill>
          <a:blip r:embed="rId6"/>
          <a:stretch>
            <a:fillRect/>
          </a:stretch>
        </p:blipFill>
        <p:spPr>
          <a:xfrm>
            <a:off x="134938" y="90488"/>
            <a:ext cx="1292225" cy="504825"/>
          </a:xfrm>
          <a:prstGeom prst="rect">
            <a:avLst/>
          </a:prstGeom>
          <a:noFill/>
          <a:ln w="9525">
            <a:noFill/>
          </a:ln>
        </p:spPr>
      </p:pic>
      <p:sp>
        <p:nvSpPr>
          <p:cNvPr id="2" name="日期占位符 1"/>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defRPr/>
            </a:pPr>
            <a:fld id="{A5168CF5-51A8-4855-A340-AC2B95CF04E6}" type="datetimeFigureOut">
              <a:rPr kumimoji="1" lang="zh-CN" altLang="en-US" sz="1200" b="0" i="0" u="none" strike="noStrike" kern="1200" cap="none" spc="0" normalizeH="0" baseline="0" noProof="0">
                <a:ln>
                  <a:noFill/>
                </a:ln>
                <a:solidFill>
                  <a:schemeClr val="tx1">
                    <a:tint val="75000"/>
                  </a:schemeClr>
                </a:solidFill>
                <a:effectLst/>
                <a:uLnTx/>
                <a:uFillTx/>
                <a:latin typeface="+mn-lt"/>
                <a:ea typeface="+mn-ea"/>
                <a:cs typeface="+mn-cs"/>
              </a:rPr>
              <a:t>2020/6/10</a:t>
            </a:fld>
            <a:endParaRPr kumimoji="1"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3" name="页脚占位符 2"/>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1"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4" name="灯片编号占位符 3"/>
          <p:cNvSpPr>
            <a:spLocks noGrp="1"/>
          </p:cNvSpPr>
          <p:nvPr>
            <p:ph type="sldNum" sz="quarter" idx="12"/>
          </p:nvPr>
        </p:nvSpPr>
        <p:spPr/>
        <p:txBody>
          <a:bodyPr/>
          <a:lstStyle/>
          <a:p>
            <a:pPr lvl="0" eaLnBrk="1" hangingPunct="1">
              <a:buNone/>
            </a:pPr>
            <a:fld id="{9A0DB2DC-4C9A-4742-B13C-FB6460FD3503}" type="slidenum">
              <a:rPr lang="zh-CN" altLang="en-US" dirty="0">
                <a:latin typeface="Calibri" panose="020F0502020204030204" pitchFamily="34" charset="0"/>
              </a:rPr>
              <a:t>‹#›</a:t>
            </a:fld>
            <a:endParaRPr lang="zh-CN" altLang="en-US" dirty="0">
              <a:latin typeface="Calibri" panose="020F0502020204030204" pitchFamily="34" charset="0"/>
            </a:endParaRPr>
          </a:p>
        </p:txBody>
      </p:sp>
    </p:spTree>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_标题和内容">
    <p:bg>
      <p:bgPr>
        <a:solidFill>
          <a:schemeClr val="bg1"/>
        </a:solidFill>
        <a:effectLst/>
      </p:bgPr>
    </p:bg>
    <p:spTree>
      <p:nvGrpSpPr>
        <p:cNvPr id="1" name=""/>
        <p:cNvGrpSpPr/>
        <p:nvPr/>
      </p:nvGrpSpPr>
      <p:grpSpPr>
        <a:xfrm>
          <a:off x="0" y="0"/>
          <a:ext cx="0" cy="0"/>
          <a:chOff x="0" y="0"/>
          <a:chExt cx="0" cy="0"/>
        </a:xfrm>
      </p:grpSpPr>
      <p:pic>
        <p:nvPicPr>
          <p:cNvPr id="2050" name="图片 8" descr="荣德基.png"/>
          <p:cNvPicPr>
            <a:picLocks noChangeAspect="1"/>
          </p:cNvPicPr>
          <p:nvPr userDrawn="1"/>
        </p:nvPicPr>
        <p:blipFill>
          <a:blip r:embed="rId2"/>
          <a:stretch>
            <a:fillRect/>
          </a:stretch>
        </p:blipFill>
        <p:spPr>
          <a:xfrm>
            <a:off x="250825" y="104775"/>
            <a:ext cx="1292225" cy="504825"/>
          </a:xfrm>
          <a:prstGeom prst="rect">
            <a:avLst/>
          </a:prstGeom>
          <a:noFill/>
          <a:ln w="9525">
            <a:noFill/>
          </a:ln>
        </p:spPr>
      </p:pic>
      <p:pic>
        <p:nvPicPr>
          <p:cNvPr id="2051" name="Picture 39" descr="구름"/>
          <p:cNvPicPr>
            <a:picLocks noChangeAspect="1"/>
          </p:cNvPicPr>
          <p:nvPr userDrawn="1"/>
        </p:nvPicPr>
        <p:blipFill>
          <a:blip r:embed="rId3"/>
          <a:stretch>
            <a:fillRect/>
          </a:stretch>
        </p:blipFill>
        <p:spPr>
          <a:xfrm>
            <a:off x="4795838" y="134938"/>
            <a:ext cx="682625" cy="273050"/>
          </a:xfrm>
          <a:prstGeom prst="rect">
            <a:avLst/>
          </a:prstGeom>
          <a:noFill/>
          <a:ln w="9525">
            <a:noFill/>
          </a:ln>
        </p:spPr>
      </p:pic>
      <p:sp>
        <p:nvSpPr>
          <p:cNvPr id="2" name="日期占位符 1"/>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defRPr/>
            </a:pPr>
            <a:fld id="{A5168CF5-51A8-4855-A340-AC2B95CF04E6}" type="datetimeFigureOut">
              <a:rPr kumimoji="1" lang="zh-CN" altLang="en-US" sz="1200" b="0" i="0" u="none" strike="noStrike" kern="1200" cap="none" spc="0" normalizeH="0" baseline="0" noProof="0">
                <a:ln>
                  <a:noFill/>
                </a:ln>
                <a:solidFill>
                  <a:schemeClr val="tx1">
                    <a:tint val="75000"/>
                  </a:schemeClr>
                </a:solidFill>
                <a:effectLst/>
                <a:uLnTx/>
                <a:uFillTx/>
                <a:latin typeface="+mn-lt"/>
                <a:ea typeface="+mn-ea"/>
                <a:cs typeface="+mn-cs"/>
              </a:rPr>
              <a:t>2020/6/10</a:t>
            </a:fld>
            <a:endParaRPr kumimoji="1"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4" name="灯片编号占位符 3"/>
          <p:cNvSpPr>
            <a:spLocks noGrp="1"/>
          </p:cNvSpPr>
          <p:nvPr>
            <p:ph type="sldNum" sz="quarter" idx="12"/>
          </p:nvPr>
        </p:nvSpPr>
        <p:spPr/>
        <p:txBody>
          <a:bodyPr/>
          <a:lstStyle/>
          <a:p>
            <a:pPr lvl="0" eaLnBrk="1" hangingPunct="1">
              <a:buNone/>
            </a:pPr>
            <a:fld id="{9A0DB2DC-4C9A-4742-B13C-FB6460FD3503}" type="slidenum">
              <a:rPr lang="zh-CN" altLang="en-US" dirty="0">
                <a:latin typeface="Calibri" panose="020F0502020204030204" pitchFamily="34" charset="0"/>
              </a:rPr>
              <a:t>‹#›</a:t>
            </a:fld>
            <a:endParaRPr lang="zh-CN" altLang="en-US" dirty="0">
              <a:latin typeface="Calibri" panose="020F0502020204030204" pitchFamily="34" charset="0"/>
            </a:endParaRPr>
          </a:p>
        </p:txBody>
      </p:sp>
    </p:spTree>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自定义版式">
    <p:bg>
      <p:bgPr>
        <a:solidFill>
          <a:schemeClr val="bg1"/>
        </a:solidFill>
        <a:effectLst/>
      </p:bgPr>
    </p:bg>
    <p:spTree>
      <p:nvGrpSpPr>
        <p:cNvPr id="1" name=""/>
        <p:cNvGrpSpPr/>
        <p:nvPr/>
      </p:nvGrpSpPr>
      <p:grpSpPr>
        <a:xfrm>
          <a:off x="0" y="0"/>
          <a:ext cx="0" cy="0"/>
          <a:chOff x="0" y="0"/>
          <a:chExt cx="0" cy="0"/>
        </a:xfrm>
      </p:grpSpPr>
      <p:pic>
        <p:nvPicPr>
          <p:cNvPr id="3074" name="图片 8" descr="荣德基.png"/>
          <p:cNvPicPr>
            <a:picLocks noChangeAspect="1"/>
          </p:cNvPicPr>
          <p:nvPr userDrawn="1"/>
        </p:nvPicPr>
        <p:blipFill>
          <a:blip r:embed="rId2"/>
          <a:stretch>
            <a:fillRect/>
          </a:stretch>
        </p:blipFill>
        <p:spPr>
          <a:xfrm>
            <a:off x="347663" y="90488"/>
            <a:ext cx="1292225" cy="504825"/>
          </a:xfrm>
          <a:prstGeom prst="rect">
            <a:avLst/>
          </a:prstGeom>
          <a:noFill/>
          <a:ln w="9525">
            <a:noFill/>
          </a:ln>
        </p:spPr>
      </p:pic>
      <p:pic>
        <p:nvPicPr>
          <p:cNvPr id="3075" name="Picture 39" descr="구름"/>
          <p:cNvPicPr>
            <a:picLocks noChangeAspect="1"/>
          </p:cNvPicPr>
          <p:nvPr userDrawn="1"/>
        </p:nvPicPr>
        <p:blipFill>
          <a:blip r:embed="rId3"/>
          <a:stretch>
            <a:fillRect/>
          </a:stretch>
        </p:blipFill>
        <p:spPr>
          <a:xfrm>
            <a:off x="4795838" y="134938"/>
            <a:ext cx="682625" cy="273050"/>
          </a:xfrm>
          <a:prstGeom prst="rect">
            <a:avLst/>
          </a:prstGeom>
          <a:noFill/>
          <a:ln w="9525">
            <a:noFill/>
          </a:ln>
        </p:spPr>
      </p:pic>
      <p:sp>
        <p:nvSpPr>
          <p:cNvPr id="2" name="日期占位符 1"/>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defRPr/>
            </a:pPr>
            <a:fld id="{A5168CF5-51A8-4855-A340-AC2B95CF04E6}" type="datetimeFigureOut">
              <a:rPr kumimoji="1" lang="zh-CN" altLang="en-US" sz="1200" b="0" i="0" u="none" strike="noStrike" kern="1200" cap="none" spc="0" normalizeH="0" baseline="0" noProof="0">
                <a:ln>
                  <a:noFill/>
                </a:ln>
                <a:solidFill>
                  <a:schemeClr val="tx1">
                    <a:tint val="75000"/>
                  </a:schemeClr>
                </a:solidFill>
                <a:effectLst/>
                <a:uLnTx/>
                <a:uFillTx/>
                <a:latin typeface="+mn-lt"/>
                <a:ea typeface="+mn-ea"/>
                <a:cs typeface="+mn-cs"/>
              </a:rPr>
              <a:t>2020/6/10</a:t>
            </a:fld>
            <a:endParaRPr kumimoji="1"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3" name="页脚占位符 2"/>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1"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4" name="灯片编号占位符 3"/>
          <p:cNvSpPr>
            <a:spLocks noGrp="1"/>
          </p:cNvSpPr>
          <p:nvPr>
            <p:ph type="sldNum" sz="quarter" idx="12"/>
          </p:nvPr>
        </p:nvSpPr>
        <p:spPr/>
        <p:txBody>
          <a:bodyPr/>
          <a:lstStyle/>
          <a:p>
            <a:pPr lvl="0" eaLnBrk="1" hangingPunct="1">
              <a:buNone/>
            </a:pPr>
            <a:fld id="{9A0DB2DC-4C9A-4742-B13C-FB6460FD3503}" type="slidenum">
              <a:rPr lang="zh-CN" altLang="en-US" dirty="0">
                <a:latin typeface="Calibri" panose="020F0502020204030204" pitchFamily="34" charset="0"/>
              </a:rPr>
              <a:t>‹#›</a:t>
            </a:fld>
            <a:endParaRPr lang="zh-CN" altLang="en-US" dirty="0">
              <a:latin typeface="Calibri" panose="020F0502020204030204" pitchFamily="34" charset="0"/>
            </a:endParaRPr>
          </a:p>
        </p:txBody>
      </p:sp>
    </p:spTree>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1_空白">
    <p:bg>
      <p:bgPr>
        <a:solidFill>
          <a:schemeClr val="bg1"/>
        </a:solidFill>
        <a:effectLst/>
      </p:bgPr>
    </p:bg>
    <p:spTree>
      <p:nvGrpSpPr>
        <p:cNvPr id="1" name=""/>
        <p:cNvGrpSpPr/>
        <p:nvPr/>
      </p:nvGrpSpPr>
      <p:grpSpPr>
        <a:xfrm>
          <a:off x="0" y="0"/>
          <a:ext cx="0" cy="0"/>
          <a:chOff x="0" y="0"/>
          <a:chExt cx="0" cy="0"/>
        </a:xfrm>
      </p:grpSpPr>
      <p:pic>
        <p:nvPicPr>
          <p:cNvPr id="4098" name="图片 8" descr="荣德基.png"/>
          <p:cNvPicPr>
            <a:picLocks noChangeAspect="1"/>
          </p:cNvPicPr>
          <p:nvPr userDrawn="1"/>
        </p:nvPicPr>
        <p:blipFill>
          <a:blip r:embed="rId2"/>
          <a:stretch>
            <a:fillRect/>
          </a:stretch>
        </p:blipFill>
        <p:spPr>
          <a:xfrm>
            <a:off x="311150" y="144463"/>
            <a:ext cx="1292225" cy="504825"/>
          </a:xfrm>
          <a:prstGeom prst="rect">
            <a:avLst/>
          </a:prstGeom>
          <a:noFill/>
          <a:ln w="9525">
            <a:noFill/>
          </a:ln>
        </p:spPr>
      </p:pic>
      <p:sp>
        <p:nvSpPr>
          <p:cNvPr id="2" name="日期占位符 1"/>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defRPr/>
            </a:pPr>
            <a:fld id="{A5168CF5-51A8-4855-A340-AC2B95CF04E6}" type="datetimeFigureOut">
              <a:rPr kumimoji="1" lang="zh-CN" altLang="en-US" sz="1200" b="0" i="0" u="none" strike="noStrike" kern="1200" cap="none" spc="0" normalizeH="0" baseline="0" noProof="0">
                <a:ln>
                  <a:noFill/>
                </a:ln>
                <a:solidFill>
                  <a:schemeClr val="tx1">
                    <a:tint val="75000"/>
                  </a:schemeClr>
                </a:solidFill>
                <a:effectLst/>
                <a:uLnTx/>
                <a:uFillTx/>
                <a:latin typeface="+mn-lt"/>
                <a:ea typeface="+mn-ea"/>
                <a:cs typeface="+mn-cs"/>
              </a:rPr>
              <a:t>2020/6/10</a:t>
            </a:fld>
            <a:endParaRPr kumimoji="1"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3" name="页脚占位符 2"/>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1"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4" name="灯片编号占位符 3"/>
          <p:cNvSpPr>
            <a:spLocks noGrp="1"/>
          </p:cNvSpPr>
          <p:nvPr>
            <p:ph type="sldNum" sz="quarter" idx="12"/>
          </p:nvPr>
        </p:nvSpPr>
        <p:spPr/>
        <p:txBody>
          <a:bodyPr/>
          <a:lstStyle/>
          <a:p>
            <a:pPr lvl="0" eaLnBrk="1" hangingPunct="1">
              <a:buNone/>
            </a:pPr>
            <a:fld id="{9A0DB2DC-4C9A-4742-B13C-FB6460FD3503}" type="slidenum">
              <a:rPr lang="zh-CN" altLang="en-US" dirty="0">
                <a:latin typeface="Calibri" panose="020F0502020204030204" pitchFamily="34" charset="0"/>
              </a:rPr>
              <a:t>‹#›</a:t>
            </a:fld>
            <a:endParaRPr lang="zh-CN" altLang="en-US" dirty="0">
              <a:latin typeface="Calibri" panose="020F0502020204030204" pitchFamily="34" charset="0"/>
            </a:endParaRPr>
          </a:p>
        </p:txBody>
      </p:sp>
    </p:spTree>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图片与标题">
    <p:bg>
      <p:bgPr>
        <a:solidFill>
          <a:schemeClr val="bg1"/>
        </a:solidFill>
        <a:effectLst/>
      </p:bgPr>
    </p:bg>
    <p:spTree>
      <p:nvGrpSpPr>
        <p:cNvPr id="1" name=""/>
        <p:cNvGrpSpPr/>
        <p:nvPr/>
      </p:nvGrpSpPr>
      <p:grpSpPr>
        <a:xfrm>
          <a:off x="0" y="0"/>
          <a:ext cx="0" cy="0"/>
          <a:chOff x="0" y="0"/>
          <a:chExt cx="0" cy="0"/>
        </a:xfrm>
      </p:grpSpPr>
      <p:sp>
        <p:nvSpPr>
          <p:cNvPr id="7" name="矩形 6"/>
          <p:cNvSpPr/>
          <p:nvPr/>
        </p:nvSpPr>
        <p:spPr>
          <a:xfrm>
            <a:off x="0" y="0"/>
            <a:ext cx="9144000" cy="5383213"/>
          </a:xfrm>
          <a:prstGeom prst="rect">
            <a:avLst/>
          </a:prstGeom>
          <a:gradFill>
            <a:gsLst>
              <a:gs pos="0">
                <a:schemeClr val="bg1"/>
              </a:gs>
              <a:gs pos="100000">
                <a:srgbClr val="B7E0EC"/>
              </a:gs>
            </a:gsLs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schemeClr val="lt1"/>
              </a:solidFill>
              <a:effectLst/>
              <a:uLnTx/>
              <a:uFillTx/>
              <a:latin typeface="+mn-lt"/>
              <a:ea typeface="+mn-ea"/>
              <a:cs typeface="+mn-cs"/>
            </a:endParaRPr>
          </a:p>
        </p:txBody>
      </p:sp>
      <p:pic>
        <p:nvPicPr>
          <p:cNvPr id="5123" name="图片 5"/>
          <p:cNvPicPr>
            <a:picLocks noChangeAspect="1"/>
          </p:cNvPicPr>
          <p:nvPr userDrawn="1"/>
        </p:nvPicPr>
        <p:blipFill>
          <a:blip r:embed="rId2"/>
          <a:stretch>
            <a:fillRect/>
          </a:stretch>
        </p:blipFill>
        <p:spPr>
          <a:xfrm>
            <a:off x="0" y="3373438"/>
            <a:ext cx="9144000" cy="2011362"/>
          </a:xfrm>
          <a:prstGeom prst="rect">
            <a:avLst/>
          </a:prstGeom>
          <a:noFill/>
          <a:ln w="9525">
            <a:noFill/>
          </a:ln>
        </p:spPr>
      </p:pic>
      <p:pic>
        <p:nvPicPr>
          <p:cNvPr id="5124" name="Picture 39" descr="구름"/>
          <p:cNvPicPr>
            <a:picLocks noChangeAspect="1"/>
          </p:cNvPicPr>
          <p:nvPr userDrawn="1"/>
        </p:nvPicPr>
        <p:blipFill>
          <a:blip r:embed="rId3"/>
          <a:stretch>
            <a:fillRect/>
          </a:stretch>
        </p:blipFill>
        <p:spPr>
          <a:xfrm>
            <a:off x="4795838" y="179388"/>
            <a:ext cx="682625" cy="363537"/>
          </a:xfrm>
          <a:prstGeom prst="rect">
            <a:avLst/>
          </a:prstGeom>
          <a:noFill/>
          <a:ln w="9525">
            <a:noFill/>
          </a:ln>
        </p:spPr>
      </p:pic>
      <p:pic>
        <p:nvPicPr>
          <p:cNvPr id="5125" name="Picture 40" descr="구름"/>
          <p:cNvPicPr>
            <a:picLocks noChangeAspect="1"/>
          </p:cNvPicPr>
          <p:nvPr userDrawn="1"/>
        </p:nvPicPr>
        <p:blipFill>
          <a:blip r:embed="rId4"/>
          <a:stretch>
            <a:fillRect/>
          </a:stretch>
        </p:blipFill>
        <p:spPr>
          <a:xfrm>
            <a:off x="7235825" y="503238"/>
            <a:ext cx="1042988" cy="555625"/>
          </a:xfrm>
          <a:prstGeom prst="rect">
            <a:avLst/>
          </a:prstGeom>
          <a:noFill/>
          <a:ln w="9525">
            <a:noFill/>
          </a:ln>
        </p:spPr>
      </p:pic>
      <p:grpSp>
        <p:nvGrpSpPr>
          <p:cNvPr id="5126" name="组合 10"/>
          <p:cNvGrpSpPr/>
          <p:nvPr userDrawn="1"/>
        </p:nvGrpSpPr>
        <p:grpSpPr>
          <a:xfrm>
            <a:off x="2371725" y="2062163"/>
            <a:ext cx="4398963" cy="3019425"/>
            <a:chOff x="2371725" y="2061566"/>
            <a:chExt cx="4398963" cy="3019838"/>
          </a:xfrm>
        </p:grpSpPr>
        <p:sp>
          <p:nvSpPr>
            <p:cNvPr id="5133" name="Oval 17"/>
            <p:cNvSpPr/>
            <p:nvPr userDrawn="1"/>
          </p:nvSpPr>
          <p:spPr>
            <a:xfrm>
              <a:off x="2371725" y="4338352"/>
              <a:ext cx="4398963" cy="743052"/>
            </a:xfrm>
            <a:prstGeom prst="ellipse">
              <a:avLst/>
            </a:prstGeom>
            <a:gradFill rotWithShape="1">
              <a:gsLst>
                <a:gs pos="0">
                  <a:srgbClr val="0E320D"/>
                </a:gs>
                <a:gs pos="100000">
                  <a:srgbClr val="1F6B1B">
                    <a:alpha val="0"/>
                  </a:srgbClr>
                </a:gs>
              </a:gsLst>
              <a:path path="shape">
                <a:fillToRect l="50000" t="50000" r="50000" b="50000"/>
              </a:path>
              <a:tileRect/>
            </a:gradFill>
            <a:ln w="9525">
              <a:noFill/>
            </a:ln>
          </p:spPr>
          <p:txBody>
            <a:bodyPr wrap="none" anchor="ctr"/>
            <a:lstStyle/>
            <a:p>
              <a:pPr lvl="0" eaLnBrk="1" hangingPunct="1"/>
              <a:endParaRPr lang="ko-KR" altLang="en-US" dirty="0">
                <a:latin typeface="Calibri" panose="020F0502020204030204" pitchFamily="34" charset="0"/>
                <a:ea typeface="Malgun Gothic" panose="020B0503020000020004" pitchFamily="34" charset="-127"/>
              </a:endParaRPr>
            </a:p>
          </p:txBody>
        </p:sp>
        <p:pic>
          <p:nvPicPr>
            <p:cNvPr id="5134" name="Picture 16" descr="꽃"/>
            <p:cNvPicPr>
              <a:picLocks noChangeAspect="1"/>
            </p:cNvPicPr>
            <p:nvPr userDrawn="1"/>
          </p:nvPicPr>
          <p:blipFill>
            <a:blip r:embed="rId5"/>
            <a:stretch>
              <a:fillRect/>
            </a:stretch>
          </p:blipFill>
          <p:spPr>
            <a:xfrm>
              <a:off x="3332510" y="2061566"/>
              <a:ext cx="2845692" cy="2745981"/>
            </a:xfrm>
            <a:prstGeom prst="rect">
              <a:avLst/>
            </a:prstGeom>
            <a:noFill/>
            <a:ln w="9525">
              <a:noFill/>
            </a:ln>
          </p:spPr>
        </p:pic>
      </p:grpSp>
      <p:sp>
        <p:nvSpPr>
          <p:cNvPr id="5127" name="矩形 3"/>
          <p:cNvSpPr/>
          <p:nvPr userDrawn="1"/>
        </p:nvSpPr>
        <p:spPr>
          <a:xfrm>
            <a:off x="5580063" y="5080000"/>
            <a:ext cx="3119437" cy="260350"/>
          </a:xfrm>
          <a:prstGeom prst="rect">
            <a:avLst/>
          </a:prstGeom>
          <a:noFill/>
          <a:ln w="9525">
            <a:noFill/>
          </a:ln>
        </p:spPr>
        <p:txBody>
          <a:bodyPr wrap="none">
            <a:spAutoFit/>
          </a:bodyPr>
          <a:lstStyle/>
          <a:p>
            <a:pPr lvl="0" eaLnBrk="1" hangingPunct="1"/>
            <a:r>
              <a:rPr lang="zh-CN" altLang="en-US" sz="1100" dirty="0">
                <a:solidFill>
                  <a:srgbClr val="414141"/>
                </a:solidFill>
                <a:latin typeface="Calibri" panose="020F0502020204030204" pitchFamily="34" charset="0"/>
              </a:rPr>
              <a:t> </a:t>
            </a:r>
          </a:p>
        </p:txBody>
      </p:sp>
      <p:sp>
        <p:nvSpPr>
          <p:cNvPr id="5128" name="TextBox 3"/>
          <p:cNvSpPr/>
          <p:nvPr userDrawn="1"/>
        </p:nvSpPr>
        <p:spPr>
          <a:xfrm>
            <a:off x="2087563" y="1006475"/>
            <a:ext cx="4968875" cy="504825"/>
          </a:xfrm>
          <a:prstGeom prst="rect">
            <a:avLst/>
          </a:prstGeom>
          <a:noFill/>
          <a:ln w="9525">
            <a:noFill/>
          </a:ln>
        </p:spPr>
        <p:txBody>
          <a:bodyPr/>
          <a:lstStyle/>
          <a:p>
            <a:pPr lvl="0" defTabSz="914400" eaLnBrk="1" hangingPunct="1"/>
            <a:r>
              <a:rPr lang="zh-CN" altLang="en-US" sz="2800" dirty="0">
                <a:solidFill>
                  <a:srgbClr val="014079"/>
                </a:solidFill>
                <a:latin typeface="Calibri" panose="020F0502020204030204" pitchFamily="34" charset="0"/>
                <a:ea typeface="微软雅黑" panose="020B0503020204020204" pitchFamily="34" charset="-122"/>
                <a:sym typeface="Calibri" panose="020F0502020204030204" pitchFamily="34" charset="0"/>
              </a:rPr>
              <a:t>感受美好自然，培养语文素养！</a:t>
            </a:r>
            <a:endParaRPr lang="zh-CN" altLang="en-US" sz="2800" dirty="0">
              <a:solidFill>
                <a:srgbClr val="014079"/>
              </a:solidFill>
              <a:latin typeface="Calibri" panose="020F0502020204030204" pitchFamily="34" charset="0"/>
            </a:endParaRPr>
          </a:p>
        </p:txBody>
      </p:sp>
      <p:sp>
        <p:nvSpPr>
          <p:cNvPr id="5129" name="TextBox 3"/>
          <p:cNvSpPr/>
          <p:nvPr userDrawn="1"/>
        </p:nvSpPr>
        <p:spPr>
          <a:xfrm>
            <a:off x="1833563" y="1471613"/>
            <a:ext cx="5399087" cy="504825"/>
          </a:xfrm>
          <a:prstGeom prst="rect">
            <a:avLst/>
          </a:prstGeom>
          <a:noFill/>
          <a:ln w="9525">
            <a:noFill/>
          </a:ln>
        </p:spPr>
        <p:txBody>
          <a:bodyPr/>
          <a:lstStyle/>
          <a:p>
            <a:pPr lvl="0" algn="ctr" defTabSz="914400" eaLnBrk="1" hangingPunct="1"/>
            <a:r>
              <a:rPr lang="en-US" altLang="zh-CN" sz="1600" dirty="0">
                <a:solidFill>
                  <a:srgbClr val="014079"/>
                </a:solidFill>
                <a:latin typeface="Calibri" panose="020F0502020204030204" pitchFamily="34" charset="0"/>
              </a:rPr>
              <a:t>GAN SHOU MEI HAO ZI RAN</a:t>
            </a:r>
            <a:r>
              <a:rPr lang="zh-CN" altLang="en-US" sz="1600" dirty="0">
                <a:solidFill>
                  <a:srgbClr val="014079"/>
                </a:solidFill>
                <a:latin typeface="Calibri" panose="020F0502020204030204" pitchFamily="34" charset="0"/>
              </a:rPr>
              <a:t>   </a:t>
            </a:r>
            <a:r>
              <a:rPr lang="en-US" altLang="zh-CN" sz="1600" dirty="0">
                <a:solidFill>
                  <a:srgbClr val="014079"/>
                </a:solidFill>
                <a:latin typeface="Calibri" panose="020F0502020204030204" pitchFamily="34" charset="0"/>
              </a:rPr>
              <a:t> PEI YANG YU WEN SU YANG</a:t>
            </a:r>
            <a:endParaRPr lang="zh-CN" altLang="en-US" sz="1600" dirty="0">
              <a:solidFill>
                <a:srgbClr val="014079"/>
              </a:solidFill>
              <a:latin typeface="Calibri" panose="020F0502020204030204" pitchFamily="34" charset="0"/>
            </a:endParaRPr>
          </a:p>
        </p:txBody>
      </p:sp>
      <p:pic>
        <p:nvPicPr>
          <p:cNvPr id="5130" name="图片 8" descr="荣德基.png"/>
          <p:cNvPicPr>
            <a:picLocks noChangeAspect="1"/>
          </p:cNvPicPr>
          <p:nvPr userDrawn="1"/>
        </p:nvPicPr>
        <p:blipFill>
          <a:blip r:embed="rId6"/>
          <a:stretch>
            <a:fillRect/>
          </a:stretch>
        </p:blipFill>
        <p:spPr>
          <a:xfrm>
            <a:off x="134938" y="90488"/>
            <a:ext cx="1292225" cy="504825"/>
          </a:xfrm>
          <a:prstGeom prst="rect">
            <a:avLst/>
          </a:prstGeom>
          <a:noFill/>
          <a:ln w="9525">
            <a:noFill/>
          </a:ln>
        </p:spPr>
      </p:pic>
      <p:sp>
        <p:nvSpPr>
          <p:cNvPr id="2" name="日期占位符 1"/>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defRPr/>
            </a:pPr>
            <a:fld id="{A5168CF5-51A8-4855-A340-AC2B95CF04E6}" type="datetimeFigureOut">
              <a:rPr kumimoji="1" lang="zh-CN" altLang="en-US" sz="1200" b="0" i="0" u="none" strike="noStrike" kern="1200" cap="none" spc="0" normalizeH="0" baseline="0" noProof="0">
                <a:ln>
                  <a:noFill/>
                </a:ln>
                <a:solidFill>
                  <a:schemeClr val="tx1">
                    <a:tint val="75000"/>
                  </a:schemeClr>
                </a:solidFill>
                <a:effectLst/>
                <a:uLnTx/>
                <a:uFillTx/>
                <a:latin typeface="+mn-lt"/>
                <a:ea typeface="+mn-ea"/>
                <a:cs typeface="+mn-cs"/>
              </a:rPr>
              <a:t>2020/6/10</a:t>
            </a:fld>
            <a:endParaRPr kumimoji="1"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3" name="页脚占位符 2"/>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1"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4" name="灯片编号占位符 3"/>
          <p:cNvSpPr>
            <a:spLocks noGrp="1"/>
          </p:cNvSpPr>
          <p:nvPr>
            <p:ph type="sldNum" sz="quarter" idx="12"/>
          </p:nvPr>
        </p:nvSpPr>
        <p:spPr/>
        <p:txBody>
          <a:bodyPr/>
          <a:lstStyle/>
          <a:p>
            <a:pPr lvl="0" eaLnBrk="1" hangingPunct="1">
              <a:buNone/>
            </a:pPr>
            <a:fld id="{9A0DB2DC-4C9A-4742-B13C-FB6460FD3503}" type="slidenum">
              <a:rPr lang="zh-CN" altLang="en-US" dirty="0">
                <a:latin typeface="Calibri" panose="020F0502020204030204" pitchFamily="34" charset="0"/>
              </a:rPr>
              <a:t>‹#›</a:t>
            </a:fld>
            <a:endParaRPr lang="zh-CN" altLang="en-US" dirty="0">
              <a:latin typeface="Calibri" panose="020F0502020204030204" pitchFamily="34" charset="0"/>
            </a:endParaRPr>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jpe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image" Target="../media/image1.jpeg"/><Relationship Id="rId5" Type="http://schemas.openxmlformats.org/officeDocument/2006/relationships/theme" Target="../theme/theme2.xml"/><Relationship Id="rId4" Type="http://schemas.openxmlformats.org/officeDocument/2006/relationships/slideLayout" Target="../slideLayouts/slideLayout8.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1.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image" Target="../media/image1.jpeg"/><Relationship Id="rId5" Type="http://schemas.openxmlformats.org/officeDocument/2006/relationships/theme" Target="../theme/theme3.xml"/><Relationship Id="rId4" Type="http://schemas.openxmlformats.org/officeDocument/2006/relationships/slideLayout" Target="../slideLayouts/slideLayout12.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image" Target="../media/image1.jpeg"/><Relationship Id="rId5" Type="http://schemas.openxmlformats.org/officeDocument/2006/relationships/theme" Target="../theme/theme4.xml"/><Relationship Id="rId4" Type="http://schemas.openxmlformats.org/officeDocument/2006/relationships/slideLayout" Target="../slideLayouts/slideLayout1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标题占位符 1"/>
          <p:cNvSpPr>
            <a:spLocks noGrp="1"/>
          </p:cNvSpPr>
          <p:nvPr>
            <p:ph type="title"/>
          </p:nvPr>
        </p:nvSpPr>
        <p:spPr>
          <a:xfrm>
            <a:off x="457200" y="206375"/>
            <a:ext cx="8229600" cy="857250"/>
          </a:xfrm>
          <a:prstGeom prst="rect">
            <a:avLst/>
          </a:prstGeom>
          <a:noFill/>
          <a:ln w="9525">
            <a:noFill/>
          </a:ln>
        </p:spPr>
        <p:txBody>
          <a:bodyPr anchor="ctr"/>
          <a:lstStyle/>
          <a:p>
            <a:pPr lvl="0"/>
            <a:r>
              <a:rPr lang="zh-CN" altLang="en-US" dirty="0"/>
              <a:t>单击此处编辑母版标题样式</a:t>
            </a:r>
          </a:p>
        </p:txBody>
      </p:sp>
      <p:sp>
        <p:nvSpPr>
          <p:cNvPr id="1027" name="文本占位符 2"/>
          <p:cNvSpPr>
            <a:spLocks noGrp="1"/>
          </p:cNvSpPr>
          <p:nvPr>
            <p:ph type="body"/>
          </p:nvPr>
        </p:nvSpPr>
        <p:spPr>
          <a:xfrm>
            <a:off x="457200" y="1200150"/>
            <a:ext cx="8229600" cy="3394075"/>
          </a:xfrm>
          <a:prstGeom prst="rect">
            <a:avLst/>
          </a:prstGeom>
          <a:noFill/>
          <a:ln w="9525">
            <a:noFill/>
          </a:ln>
        </p:spPr>
        <p:txBody>
          <a:body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
        <p:nvSpPr>
          <p:cNvPr id="4" name="日期占位符 3"/>
          <p:cNvSpPr>
            <a:spLocks noGrp="1"/>
          </p:cNvSpPr>
          <p:nvPr>
            <p:ph type="dt" sz="half" idx="2"/>
          </p:nvPr>
        </p:nvSpPr>
        <p:spPr>
          <a:xfrm>
            <a:off x="457200" y="4767263"/>
            <a:ext cx="2133600" cy="274638"/>
          </a:xfrm>
          <a:prstGeom prst="rect">
            <a:avLst/>
          </a:prstGeom>
        </p:spPr>
        <p:txBody>
          <a:bodyPr vert="horz" lIns="91440" tIns="45720" rIns="91440" bIns="45720" rtlCol="0" anchor="ctr"/>
          <a:lstStyle>
            <a:lvl1pPr algn="l" fontAlgn="auto">
              <a:spcBef>
                <a:spcPts val="0"/>
              </a:spcBef>
              <a:spcAft>
                <a:spcPts val="0"/>
              </a:spcAft>
              <a:buFontTx/>
              <a:buNone/>
              <a:defRPr kumimoji="1" sz="1200">
                <a:solidFill>
                  <a:schemeClr val="tx1">
                    <a:tint val="75000"/>
                  </a:schemeClr>
                </a:solidFill>
                <a:latin typeface="+mn-lt"/>
                <a:ea typeface="+mn-ea"/>
              </a:defRPr>
            </a:lvl1pPr>
          </a:lstStyle>
          <a:p>
            <a:pPr marL="0" marR="0" lvl="0" indent="0" algn="l" defTabSz="457200" rtl="0" eaLnBrk="1" fontAlgn="auto" latinLnBrk="0" hangingPunct="1">
              <a:lnSpc>
                <a:spcPct val="100000"/>
              </a:lnSpc>
              <a:spcBef>
                <a:spcPts val="0"/>
              </a:spcBef>
              <a:spcAft>
                <a:spcPts val="0"/>
              </a:spcAft>
              <a:buClrTx/>
              <a:buSzTx/>
              <a:buFontTx/>
              <a:buNone/>
              <a:defRPr/>
            </a:pPr>
            <a:fld id="{A5168CF5-51A8-4855-A340-AC2B95CF04E6}" type="datetimeFigureOut">
              <a:rPr kumimoji="1" lang="zh-CN" altLang="en-US" sz="1200" b="0" i="0" u="none" strike="noStrike" kern="1200" cap="none" spc="0" normalizeH="0" baseline="0" noProof="0">
                <a:ln>
                  <a:noFill/>
                </a:ln>
                <a:solidFill>
                  <a:schemeClr val="tx1">
                    <a:tint val="75000"/>
                  </a:schemeClr>
                </a:solidFill>
                <a:effectLst/>
                <a:uLnTx/>
                <a:uFillTx/>
                <a:latin typeface="+mn-lt"/>
                <a:ea typeface="+mn-ea"/>
                <a:cs typeface="+mn-cs"/>
              </a:rPr>
              <a:t>2020/6/10</a:t>
            </a:fld>
            <a:endParaRPr kumimoji="1"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页脚占位符 4"/>
          <p:cNvSpPr>
            <a:spLocks noGrp="1"/>
          </p:cNvSpPr>
          <p:nvPr>
            <p:ph type="ftr" sz="quarter" idx="3"/>
          </p:nvPr>
        </p:nvSpPr>
        <p:spPr>
          <a:xfrm>
            <a:off x="3124200" y="4767263"/>
            <a:ext cx="2895600" cy="274638"/>
          </a:xfrm>
          <a:prstGeom prst="rect">
            <a:avLst/>
          </a:prstGeom>
        </p:spPr>
        <p:txBody>
          <a:bodyPr vert="horz" lIns="91440" tIns="45720" rIns="91440" bIns="45720" rtlCol="0" anchor="ctr"/>
          <a:lstStyle>
            <a:lvl1pPr algn="ctr" fontAlgn="auto">
              <a:spcBef>
                <a:spcPts val="0"/>
              </a:spcBef>
              <a:spcAft>
                <a:spcPts val="0"/>
              </a:spcAft>
              <a:buFontTx/>
              <a:buNone/>
              <a:defRPr kumimoji="1" sz="1200">
                <a:solidFill>
                  <a:schemeClr val="tx1">
                    <a:tint val="75000"/>
                  </a:schemeClr>
                </a:solidFill>
                <a:latin typeface="+mn-lt"/>
                <a:ea typeface="+mn-ea"/>
              </a:defRPr>
            </a:lvl1p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1"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幻灯片编号占位符 5"/>
          <p:cNvSpPr>
            <a:spLocks noGrp="1"/>
          </p:cNvSpPr>
          <p:nvPr>
            <p:ph type="sldNum" sz="quarter" idx="4"/>
          </p:nvPr>
        </p:nvSpPr>
        <p:spPr>
          <a:xfrm>
            <a:off x="6553200" y="4767263"/>
            <a:ext cx="2133600" cy="274638"/>
          </a:xfrm>
          <a:prstGeom prst="rect">
            <a:avLst/>
          </a:prstGeom>
        </p:spPr>
        <p:txBody>
          <a:bodyPr vert="horz" wrap="square" lIns="91440" tIns="45720" rIns="91440" bIns="45720" numCol="1" anchor="ctr" anchorCtr="0" compatLnSpc="1"/>
          <a:lstStyle>
            <a:lvl1pPr algn="r">
              <a:buFont typeface="Arial" panose="020B0604020202020204" pitchFamily="34" charset="0"/>
              <a:defRPr sz="1200">
                <a:solidFill>
                  <a:srgbClr val="898989"/>
                </a:solidFill>
              </a:defRPr>
            </a:lvl1pPr>
          </a:lstStyle>
          <a:p>
            <a:pPr lvl="0" eaLnBrk="1" hangingPunct="1">
              <a:buNone/>
            </a:pPr>
            <a:fld id="{9A0DB2DC-4C9A-4742-B13C-FB6460FD3503}" type="slidenum">
              <a:rPr lang="zh-CN" altLang="en-US" dirty="0">
                <a:latin typeface="Calibri" panose="020F0502020204030204" pitchFamily="34" charset="0"/>
              </a:rPr>
              <a:t>‹#›</a:t>
            </a:fld>
            <a:endParaRPr lang="zh-CN" altLang="en-US" dirty="0">
              <a:latin typeface="Calibri" panose="020F0502020204030204" pitchFamily="34" charset="0"/>
            </a:endParaRPr>
          </a:p>
        </p:txBody>
      </p:sp>
      <p:pic>
        <p:nvPicPr>
          <p:cNvPr id="7" name="图片 5" descr="IMG_256"/>
          <p:cNvPicPr>
            <a:picLocks noChangeAspect="1"/>
          </p:cNvPicPr>
          <p:nvPr userDrawn="1"/>
        </p:nvPicPr>
        <p:blipFill>
          <a:blip r:embed="rId6"/>
          <a:srcRect t="29205" b="4302"/>
          <a:stretch>
            <a:fillRect/>
          </a:stretch>
        </p:blipFill>
        <p:spPr>
          <a:xfrm>
            <a:off x="0" y="4650740"/>
            <a:ext cx="9144635" cy="492760"/>
          </a:xfrm>
          <a:prstGeom prst="rect">
            <a:avLst/>
          </a:prstGeom>
          <a:noFill/>
          <a:ln w="9525">
            <a:noFill/>
          </a:ln>
          <a:effectLst>
            <a:softEdge rad="31750"/>
          </a:effectLst>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7" r:id="rId4"/>
  </p:sldLayoutIdLst>
  <p:timing>
    <p:tnLst>
      <p:par>
        <p:cTn id="1" dur="indefinite" restart="never" nodeType="tmRoot"/>
      </p:par>
    </p:tnLst>
  </p:timing>
  <p:hf sldNum="0" hdr="0" ftr="0" dt="0"/>
  <p:txStyles>
    <p:titleStyle>
      <a:lvl1pPr algn="ctr" defTabSz="457200" rtl="0" eaLnBrk="0" fontAlgn="base" hangingPunct="0">
        <a:spcBef>
          <a:spcPct val="0"/>
        </a:spcBef>
        <a:spcAft>
          <a:spcPct val="0"/>
        </a:spcAft>
        <a:defRPr sz="4400" kern="1200">
          <a:solidFill>
            <a:schemeClr val="tx1"/>
          </a:solidFill>
          <a:latin typeface="+mj-lt"/>
          <a:ea typeface="+mj-ea"/>
          <a:cs typeface="+mj-cs"/>
        </a:defRPr>
      </a:lvl1pPr>
      <a:lvl2pPr algn="ctr" defTabSz="457200"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defTabSz="457200"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defTabSz="457200"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defTabSz="457200"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defTabSz="457200"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defTabSz="457200"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defTabSz="457200"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defTabSz="457200"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p:bodyStyle>
    <p:otherStyle>
      <a:defPPr>
        <a:defRPr lang="zh-CN"/>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标题占位符 1"/>
          <p:cNvSpPr>
            <a:spLocks noGrp="1"/>
          </p:cNvSpPr>
          <p:nvPr>
            <p:ph type="title"/>
          </p:nvPr>
        </p:nvSpPr>
        <p:spPr>
          <a:xfrm>
            <a:off x="457200" y="206375"/>
            <a:ext cx="8229600" cy="857250"/>
          </a:xfrm>
          <a:prstGeom prst="rect">
            <a:avLst/>
          </a:prstGeom>
          <a:noFill/>
          <a:ln w="9525">
            <a:noFill/>
          </a:ln>
        </p:spPr>
        <p:txBody>
          <a:bodyPr anchor="ctr"/>
          <a:lstStyle/>
          <a:p>
            <a:pPr lvl="0"/>
            <a:r>
              <a:rPr lang="zh-CN" altLang="en-US" dirty="0"/>
              <a:t>单击此处编辑母版标题样式</a:t>
            </a:r>
          </a:p>
        </p:txBody>
      </p:sp>
      <p:sp>
        <p:nvSpPr>
          <p:cNvPr id="1027" name="文本占位符 2"/>
          <p:cNvSpPr>
            <a:spLocks noGrp="1"/>
          </p:cNvSpPr>
          <p:nvPr>
            <p:ph type="body"/>
          </p:nvPr>
        </p:nvSpPr>
        <p:spPr>
          <a:xfrm>
            <a:off x="457200" y="1200150"/>
            <a:ext cx="8229600" cy="3394075"/>
          </a:xfrm>
          <a:prstGeom prst="rect">
            <a:avLst/>
          </a:prstGeom>
          <a:noFill/>
          <a:ln w="9525">
            <a:noFill/>
          </a:ln>
        </p:spPr>
        <p:txBody>
          <a:body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
        <p:nvSpPr>
          <p:cNvPr id="4" name="日期占位符 3"/>
          <p:cNvSpPr>
            <a:spLocks noGrp="1"/>
          </p:cNvSpPr>
          <p:nvPr>
            <p:ph type="dt" sz="half" idx="2"/>
          </p:nvPr>
        </p:nvSpPr>
        <p:spPr>
          <a:xfrm>
            <a:off x="457200" y="4767263"/>
            <a:ext cx="2133600" cy="274638"/>
          </a:xfrm>
          <a:prstGeom prst="rect">
            <a:avLst/>
          </a:prstGeom>
        </p:spPr>
        <p:txBody>
          <a:bodyPr vert="horz" lIns="91440" tIns="45720" rIns="91440" bIns="45720" rtlCol="0" anchor="ctr"/>
          <a:lstStyle>
            <a:lvl1pPr algn="l" fontAlgn="auto">
              <a:spcBef>
                <a:spcPts val="0"/>
              </a:spcBef>
              <a:spcAft>
                <a:spcPts val="0"/>
              </a:spcAft>
              <a:buFontTx/>
              <a:buNone/>
              <a:defRPr kumimoji="1" sz="1200">
                <a:solidFill>
                  <a:schemeClr val="tx1">
                    <a:tint val="75000"/>
                  </a:schemeClr>
                </a:solidFill>
                <a:latin typeface="+mn-lt"/>
                <a:ea typeface="+mn-ea"/>
              </a:defRPr>
            </a:lvl1pPr>
          </a:lstStyle>
          <a:p>
            <a:pPr marL="0" marR="0" lvl="0" indent="0" algn="l" defTabSz="457200" rtl="0" eaLnBrk="1" fontAlgn="auto" latinLnBrk="0" hangingPunct="1">
              <a:lnSpc>
                <a:spcPct val="100000"/>
              </a:lnSpc>
              <a:spcBef>
                <a:spcPts val="0"/>
              </a:spcBef>
              <a:spcAft>
                <a:spcPts val="0"/>
              </a:spcAft>
              <a:buClrTx/>
              <a:buSzTx/>
              <a:buFontTx/>
              <a:buNone/>
              <a:defRPr/>
            </a:pPr>
            <a:fld id="{A5168CF5-51A8-4855-A340-AC2B95CF04E6}" type="datetimeFigureOut">
              <a:rPr kumimoji="1" lang="zh-CN" altLang="en-US" sz="1200" b="0" i="0" u="none" strike="noStrike" kern="1200" cap="none" spc="0" normalizeH="0" baseline="0" noProof="0">
                <a:ln>
                  <a:noFill/>
                </a:ln>
                <a:solidFill>
                  <a:schemeClr val="tx1">
                    <a:tint val="75000"/>
                  </a:schemeClr>
                </a:solidFill>
                <a:effectLst/>
                <a:uLnTx/>
                <a:uFillTx/>
                <a:latin typeface="+mn-lt"/>
                <a:ea typeface="+mn-ea"/>
                <a:cs typeface="+mn-cs"/>
              </a:rPr>
              <a:t>2020/6/10</a:t>
            </a:fld>
            <a:endParaRPr kumimoji="1"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页脚占位符 4"/>
          <p:cNvSpPr>
            <a:spLocks noGrp="1"/>
          </p:cNvSpPr>
          <p:nvPr>
            <p:ph type="ftr" sz="quarter" idx="3"/>
          </p:nvPr>
        </p:nvSpPr>
        <p:spPr>
          <a:xfrm>
            <a:off x="3124200" y="4767263"/>
            <a:ext cx="2895600" cy="274638"/>
          </a:xfrm>
          <a:prstGeom prst="rect">
            <a:avLst/>
          </a:prstGeom>
        </p:spPr>
        <p:txBody>
          <a:bodyPr vert="horz" lIns="91440" tIns="45720" rIns="91440" bIns="45720" rtlCol="0" anchor="ctr"/>
          <a:lstStyle>
            <a:lvl1pPr algn="ctr" fontAlgn="auto">
              <a:spcBef>
                <a:spcPts val="0"/>
              </a:spcBef>
              <a:spcAft>
                <a:spcPts val="0"/>
              </a:spcAft>
              <a:buFontTx/>
              <a:buNone/>
              <a:defRPr kumimoji="1" sz="1200">
                <a:solidFill>
                  <a:schemeClr val="tx1">
                    <a:tint val="75000"/>
                  </a:schemeClr>
                </a:solidFill>
                <a:latin typeface="+mn-lt"/>
                <a:ea typeface="+mn-ea"/>
              </a:defRPr>
            </a:lvl1p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1"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幻灯片编号占位符 5"/>
          <p:cNvSpPr>
            <a:spLocks noGrp="1"/>
          </p:cNvSpPr>
          <p:nvPr>
            <p:ph type="sldNum" sz="quarter" idx="4"/>
          </p:nvPr>
        </p:nvSpPr>
        <p:spPr>
          <a:xfrm>
            <a:off x="6553200" y="4767263"/>
            <a:ext cx="2133600" cy="274638"/>
          </a:xfrm>
          <a:prstGeom prst="rect">
            <a:avLst/>
          </a:prstGeom>
        </p:spPr>
        <p:txBody>
          <a:bodyPr vert="horz" wrap="square" lIns="91440" tIns="45720" rIns="91440" bIns="45720" numCol="1" anchor="ctr" anchorCtr="0" compatLnSpc="1"/>
          <a:lstStyle>
            <a:lvl1pPr algn="r">
              <a:buFont typeface="Arial" panose="020B0604020202020204" pitchFamily="34" charset="0"/>
              <a:defRPr sz="1200">
                <a:solidFill>
                  <a:srgbClr val="898989"/>
                </a:solidFill>
              </a:defRPr>
            </a:lvl1pPr>
          </a:lstStyle>
          <a:p>
            <a:pPr lvl="0" eaLnBrk="1" hangingPunct="1">
              <a:buNone/>
            </a:pPr>
            <a:fld id="{9A0DB2DC-4C9A-4742-B13C-FB6460FD3503}" type="slidenum">
              <a:rPr lang="zh-CN" altLang="en-US" dirty="0">
                <a:latin typeface="Calibri" panose="020F0502020204030204" pitchFamily="34" charset="0"/>
              </a:rPr>
              <a:t>‹#›</a:t>
            </a:fld>
            <a:endParaRPr lang="zh-CN" altLang="en-US" dirty="0">
              <a:latin typeface="Calibri" panose="020F0502020204030204" pitchFamily="34" charset="0"/>
            </a:endParaRPr>
          </a:p>
        </p:txBody>
      </p:sp>
      <p:pic>
        <p:nvPicPr>
          <p:cNvPr id="7" name="图片 5" descr="IMG_256"/>
          <p:cNvPicPr>
            <a:picLocks noChangeAspect="1"/>
          </p:cNvPicPr>
          <p:nvPr userDrawn="1"/>
        </p:nvPicPr>
        <p:blipFill>
          <a:blip r:embed="rId6"/>
          <a:srcRect t="29205" b="4302"/>
          <a:stretch>
            <a:fillRect/>
          </a:stretch>
        </p:blipFill>
        <p:spPr>
          <a:xfrm>
            <a:off x="0" y="4650740"/>
            <a:ext cx="9144635" cy="492760"/>
          </a:xfrm>
          <a:prstGeom prst="rect">
            <a:avLst/>
          </a:prstGeom>
          <a:noFill/>
          <a:ln w="9525">
            <a:noFill/>
          </a:ln>
          <a:effectLst>
            <a:softEdge rad="31750"/>
          </a:effectLst>
        </p:spPr>
      </p:pic>
    </p:spTree>
  </p:cSld>
  <p:clrMap bg1="lt1" tx1="dk1" bg2="lt2" tx2="dk2" accent1="accent1" accent2="accent2" accent3="accent3" accent4="accent4" accent5="accent5" accent6="accent6" hlink="hlink" folHlink="folHlink"/>
  <p:sldLayoutIdLst>
    <p:sldLayoutId id="2147483653" r:id="rId1"/>
    <p:sldLayoutId id="2147483654" r:id="rId2"/>
    <p:sldLayoutId id="2147483655" r:id="rId3"/>
    <p:sldLayoutId id="2147483656" r:id="rId4"/>
  </p:sldLayoutIdLst>
  <p:timing>
    <p:tnLst>
      <p:par>
        <p:cTn id="1" dur="indefinite" restart="never" nodeType="tmRoot"/>
      </p:par>
    </p:tnLst>
  </p:timing>
  <p:hf sldNum="0" hdr="0" ftr="0" dt="0"/>
  <p:txStyles>
    <p:titleStyle>
      <a:lvl1pPr algn="ctr" defTabSz="457200" rtl="0" eaLnBrk="0" fontAlgn="base" hangingPunct="0">
        <a:spcBef>
          <a:spcPct val="0"/>
        </a:spcBef>
        <a:spcAft>
          <a:spcPct val="0"/>
        </a:spcAft>
        <a:defRPr sz="4400" kern="1200">
          <a:solidFill>
            <a:schemeClr val="tx1"/>
          </a:solidFill>
          <a:latin typeface="+mj-lt"/>
          <a:ea typeface="+mj-ea"/>
          <a:cs typeface="+mj-cs"/>
        </a:defRPr>
      </a:lvl1pPr>
      <a:lvl2pPr algn="ctr" defTabSz="457200"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defTabSz="457200"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defTabSz="457200"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defTabSz="457200"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defTabSz="457200"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defTabSz="457200"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defTabSz="457200"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defTabSz="457200"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p:bodyStyle>
    <p:otherStyle>
      <a:defPPr>
        <a:defRPr lang="zh-CN"/>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标题占位符 1"/>
          <p:cNvSpPr>
            <a:spLocks noGrp="1"/>
          </p:cNvSpPr>
          <p:nvPr>
            <p:ph type="title"/>
          </p:nvPr>
        </p:nvSpPr>
        <p:spPr>
          <a:xfrm>
            <a:off x="457200" y="206375"/>
            <a:ext cx="8229600" cy="857250"/>
          </a:xfrm>
          <a:prstGeom prst="rect">
            <a:avLst/>
          </a:prstGeom>
          <a:noFill/>
          <a:ln w="9525">
            <a:noFill/>
          </a:ln>
        </p:spPr>
        <p:txBody>
          <a:bodyPr anchor="ctr"/>
          <a:lstStyle/>
          <a:p>
            <a:pPr lvl="0"/>
            <a:r>
              <a:rPr lang="zh-CN" altLang="en-US" dirty="0"/>
              <a:t>单击此处编辑母版标题样式</a:t>
            </a:r>
          </a:p>
        </p:txBody>
      </p:sp>
      <p:sp>
        <p:nvSpPr>
          <p:cNvPr id="1027" name="文本占位符 2"/>
          <p:cNvSpPr>
            <a:spLocks noGrp="1"/>
          </p:cNvSpPr>
          <p:nvPr>
            <p:ph type="body"/>
          </p:nvPr>
        </p:nvSpPr>
        <p:spPr>
          <a:xfrm>
            <a:off x="457200" y="1200150"/>
            <a:ext cx="8229600" cy="3394075"/>
          </a:xfrm>
          <a:prstGeom prst="rect">
            <a:avLst/>
          </a:prstGeom>
          <a:noFill/>
          <a:ln w="9525">
            <a:noFill/>
          </a:ln>
        </p:spPr>
        <p:txBody>
          <a:body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
        <p:nvSpPr>
          <p:cNvPr id="4" name="日期占位符 3"/>
          <p:cNvSpPr>
            <a:spLocks noGrp="1"/>
          </p:cNvSpPr>
          <p:nvPr>
            <p:ph type="dt" sz="half" idx="2"/>
          </p:nvPr>
        </p:nvSpPr>
        <p:spPr>
          <a:xfrm>
            <a:off x="457200" y="4767263"/>
            <a:ext cx="2133600" cy="274638"/>
          </a:xfrm>
          <a:prstGeom prst="rect">
            <a:avLst/>
          </a:prstGeom>
        </p:spPr>
        <p:txBody>
          <a:bodyPr vert="horz" lIns="91440" tIns="45720" rIns="91440" bIns="45720" rtlCol="0" anchor="ctr"/>
          <a:lstStyle>
            <a:lvl1pPr algn="l" fontAlgn="auto">
              <a:spcBef>
                <a:spcPts val="0"/>
              </a:spcBef>
              <a:spcAft>
                <a:spcPts val="0"/>
              </a:spcAft>
              <a:buFontTx/>
              <a:buNone/>
              <a:defRPr kumimoji="1" sz="1200">
                <a:solidFill>
                  <a:schemeClr val="tx1">
                    <a:tint val="75000"/>
                  </a:schemeClr>
                </a:solidFill>
                <a:latin typeface="+mn-lt"/>
                <a:ea typeface="+mn-ea"/>
              </a:defRPr>
            </a:lvl1pPr>
          </a:lstStyle>
          <a:p>
            <a:pPr marL="0" marR="0" lvl="0" indent="0" algn="l" defTabSz="457200" rtl="0" eaLnBrk="1" fontAlgn="auto" latinLnBrk="0" hangingPunct="1">
              <a:lnSpc>
                <a:spcPct val="100000"/>
              </a:lnSpc>
              <a:spcBef>
                <a:spcPts val="0"/>
              </a:spcBef>
              <a:spcAft>
                <a:spcPts val="0"/>
              </a:spcAft>
              <a:buClrTx/>
              <a:buSzTx/>
              <a:buFontTx/>
              <a:buNone/>
              <a:defRPr/>
            </a:pPr>
            <a:fld id="{A5168CF5-51A8-4855-A340-AC2B95CF04E6}" type="datetimeFigureOut">
              <a:rPr kumimoji="1" lang="zh-CN" altLang="en-US" sz="1200" b="0" i="0" u="none" strike="noStrike" kern="1200" cap="none" spc="0" normalizeH="0" baseline="0" noProof="0">
                <a:ln>
                  <a:noFill/>
                </a:ln>
                <a:solidFill>
                  <a:schemeClr val="tx1">
                    <a:tint val="75000"/>
                  </a:schemeClr>
                </a:solidFill>
                <a:effectLst/>
                <a:uLnTx/>
                <a:uFillTx/>
                <a:latin typeface="+mn-lt"/>
                <a:ea typeface="+mn-ea"/>
                <a:cs typeface="+mn-cs"/>
              </a:rPr>
              <a:t>2020/6/10</a:t>
            </a:fld>
            <a:endParaRPr kumimoji="1"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页脚占位符 4"/>
          <p:cNvSpPr>
            <a:spLocks noGrp="1"/>
          </p:cNvSpPr>
          <p:nvPr>
            <p:ph type="ftr" sz="quarter" idx="3"/>
          </p:nvPr>
        </p:nvSpPr>
        <p:spPr>
          <a:xfrm>
            <a:off x="3124200" y="4767263"/>
            <a:ext cx="2895600" cy="274638"/>
          </a:xfrm>
          <a:prstGeom prst="rect">
            <a:avLst/>
          </a:prstGeom>
        </p:spPr>
        <p:txBody>
          <a:bodyPr vert="horz" lIns="91440" tIns="45720" rIns="91440" bIns="45720" rtlCol="0" anchor="ctr"/>
          <a:lstStyle>
            <a:lvl1pPr algn="ctr" fontAlgn="auto">
              <a:spcBef>
                <a:spcPts val="0"/>
              </a:spcBef>
              <a:spcAft>
                <a:spcPts val="0"/>
              </a:spcAft>
              <a:buFontTx/>
              <a:buNone/>
              <a:defRPr kumimoji="1" sz="1200">
                <a:solidFill>
                  <a:schemeClr val="tx1">
                    <a:tint val="75000"/>
                  </a:schemeClr>
                </a:solidFill>
                <a:latin typeface="+mn-lt"/>
                <a:ea typeface="+mn-ea"/>
              </a:defRPr>
            </a:lvl1p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1"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幻灯片编号占位符 5"/>
          <p:cNvSpPr>
            <a:spLocks noGrp="1"/>
          </p:cNvSpPr>
          <p:nvPr>
            <p:ph type="sldNum" sz="quarter" idx="4"/>
          </p:nvPr>
        </p:nvSpPr>
        <p:spPr>
          <a:xfrm>
            <a:off x="6553200" y="4767263"/>
            <a:ext cx="2133600" cy="274638"/>
          </a:xfrm>
          <a:prstGeom prst="rect">
            <a:avLst/>
          </a:prstGeom>
        </p:spPr>
        <p:txBody>
          <a:bodyPr vert="horz" wrap="square" lIns="91440" tIns="45720" rIns="91440" bIns="45720" numCol="1" anchor="ctr" anchorCtr="0" compatLnSpc="1"/>
          <a:lstStyle>
            <a:lvl1pPr algn="r">
              <a:buFont typeface="Arial" panose="020B0604020202020204" pitchFamily="34" charset="0"/>
              <a:defRPr sz="1200">
                <a:solidFill>
                  <a:srgbClr val="898989"/>
                </a:solidFill>
              </a:defRPr>
            </a:lvl1pPr>
          </a:lstStyle>
          <a:p>
            <a:pPr lvl="0" eaLnBrk="1" hangingPunct="1">
              <a:buNone/>
            </a:pPr>
            <a:fld id="{9A0DB2DC-4C9A-4742-B13C-FB6460FD3503}" type="slidenum">
              <a:rPr lang="zh-CN" altLang="en-US" dirty="0">
                <a:latin typeface="Calibri" panose="020F0502020204030204" pitchFamily="34" charset="0"/>
              </a:rPr>
              <a:t>‹#›</a:t>
            </a:fld>
            <a:endParaRPr lang="zh-CN" altLang="en-US" dirty="0">
              <a:latin typeface="Calibri" panose="020F0502020204030204" pitchFamily="34" charset="0"/>
            </a:endParaRPr>
          </a:p>
        </p:txBody>
      </p:sp>
      <p:pic>
        <p:nvPicPr>
          <p:cNvPr id="7" name="图片 5" descr="IMG_256"/>
          <p:cNvPicPr>
            <a:picLocks noChangeAspect="1"/>
          </p:cNvPicPr>
          <p:nvPr userDrawn="1"/>
        </p:nvPicPr>
        <p:blipFill>
          <a:blip r:embed="rId6"/>
          <a:srcRect t="29205" b="4302"/>
          <a:stretch>
            <a:fillRect/>
          </a:stretch>
        </p:blipFill>
        <p:spPr>
          <a:xfrm>
            <a:off x="0" y="4650740"/>
            <a:ext cx="9144635" cy="492760"/>
          </a:xfrm>
          <a:prstGeom prst="rect">
            <a:avLst/>
          </a:prstGeom>
          <a:noFill/>
          <a:ln w="9525">
            <a:noFill/>
          </a:ln>
          <a:effectLst>
            <a:softEdge rad="31750"/>
          </a:effectLst>
        </p:spPr>
      </p:pic>
    </p:spTree>
  </p:cSld>
  <p:clrMap bg1="lt1" tx1="dk1" bg2="lt2" tx2="dk2" accent1="accent1" accent2="accent2" accent3="accent3" accent4="accent4" accent5="accent5" accent6="accent6" hlink="hlink" folHlink="folHlink"/>
  <p:sldLayoutIdLst>
    <p:sldLayoutId id="2147483658" r:id="rId1"/>
    <p:sldLayoutId id="2147483659" r:id="rId2"/>
    <p:sldLayoutId id="2147483660" r:id="rId3"/>
    <p:sldLayoutId id="2147483661" r:id="rId4"/>
  </p:sldLayoutIdLst>
  <p:timing>
    <p:tnLst>
      <p:par>
        <p:cTn id="1" dur="indefinite" restart="never" nodeType="tmRoot"/>
      </p:par>
    </p:tnLst>
  </p:timing>
  <p:hf sldNum="0" hdr="0" ftr="0" dt="0"/>
  <p:txStyles>
    <p:titleStyle>
      <a:lvl1pPr algn="ctr" defTabSz="457200" rtl="0" eaLnBrk="0" fontAlgn="base" hangingPunct="0">
        <a:spcBef>
          <a:spcPct val="0"/>
        </a:spcBef>
        <a:spcAft>
          <a:spcPct val="0"/>
        </a:spcAft>
        <a:defRPr sz="4400" kern="1200">
          <a:solidFill>
            <a:schemeClr val="tx1"/>
          </a:solidFill>
          <a:latin typeface="+mj-lt"/>
          <a:ea typeface="+mj-ea"/>
          <a:cs typeface="+mj-cs"/>
        </a:defRPr>
      </a:lvl1pPr>
      <a:lvl2pPr algn="ctr" defTabSz="457200"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defTabSz="457200"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defTabSz="457200"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defTabSz="457200"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defTabSz="457200"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defTabSz="457200"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defTabSz="457200"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defTabSz="457200"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p:bodyStyle>
    <p:otherStyle>
      <a:defPPr>
        <a:defRPr lang="zh-CN"/>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标题占位符 1"/>
          <p:cNvSpPr>
            <a:spLocks noGrp="1"/>
          </p:cNvSpPr>
          <p:nvPr>
            <p:ph type="title"/>
          </p:nvPr>
        </p:nvSpPr>
        <p:spPr>
          <a:xfrm>
            <a:off x="457200" y="206375"/>
            <a:ext cx="8229600" cy="857250"/>
          </a:xfrm>
          <a:prstGeom prst="rect">
            <a:avLst/>
          </a:prstGeom>
          <a:noFill/>
          <a:ln w="9525">
            <a:noFill/>
          </a:ln>
        </p:spPr>
        <p:txBody>
          <a:bodyPr anchor="ctr"/>
          <a:lstStyle/>
          <a:p>
            <a:pPr lvl="0"/>
            <a:r>
              <a:rPr lang="zh-CN" altLang="en-US" dirty="0"/>
              <a:t>单击此处编辑母版标题样式</a:t>
            </a:r>
          </a:p>
        </p:txBody>
      </p:sp>
      <p:sp>
        <p:nvSpPr>
          <p:cNvPr id="1027" name="文本占位符 2"/>
          <p:cNvSpPr>
            <a:spLocks noGrp="1"/>
          </p:cNvSpPr>
          <p:nvPr>
            <p:ph type="body"/>
          </p:nvPr>
        </p:nvSpPr>
        <p:spPr>
          <a:xfrm>
            <a:off x="457200" y="1200150"/>
            <a:ext cx="8229600" cy="3394075"/>
          </a:xfrm>
          <a:prstGeom prst="rect">
            <a:avLst/>
          </a:prstGeom>
          <a:noFill/>
          <a:ln w="9525">
            <a:noFill/>
          </a:ln>
        </p:spPr>
        <p:txBody>
          <a:body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
        <p:nvSpPr>
          <p:cNvPr id="4" name="日期占位符 3"/>
          <p:cNvSpPr>
            <a:spLocks noGrp="1"/>
          </p:cNvSpPr>
          <p:nvPr>
            <p:ph type="dt" sz="half" idx="2"/>
          </p:nvPr>
        </p:nvSpPr>
        <p:spPr>
          <a:xfrm>
            <a:off x="457200" y="4767263"/>
            <a:ext cx="2133600" cy="274638"/>
          </a:xfrm>
          <a:prstGeom prst="rect">
            <a:avLst/>
          </a:prstGeom>
        </p:spPr>
        <p:txBody>
          <a:bodyPr vert="horz" lIns="91440" tIns="45720" rIns="91440" bIns="45720" rtlCol="0" anchor="ctr"/>
          <a:lstStyle>
            <a:lvl1pPr algn="l" fontAlgn="auto">
              <a:spcBef>
                <a:spcPts val="0"/>
              </a:spcBef>
              <a:spcAft>
                <a:spcPts val="0"/>
              </a:spcAft>
              <a:buFontTx/>
              <a:buNone/>
              <a:defRPr kumimoji="1" sz="1200">
                <a:solidFill>
                  <a:schemeClr val="tx1">
                    <a:tint val="75000"/>
                  </a:schemeClr>
                </a:solidFill>
                <a:latin typeface="+mn-lt"/>
                <a:ea typeface="+mn-ea"/>
              </a:defRPr>
            </a:lvl1pPr>
          </a:lstStyle>
          <a:p>
            <a:pPr marL="0" marR="0" lvl="0" indent="0" algn="l" defTabSz="457200" rtl="0" eaLnBrk="1" fontAlgn="auto" latinLnBrk="0" hangingPunct="1">
              <a:lnSpc>
                <a:spcPct val="100000"/>
              </a:lnSpc>
              <a:spcBef>
                <a:spcPts val="0"/>
              </a:spcBef>
              <a:spcAft>
                <a:spcPts val="0"/>
              </a:spcAft>
              <a:buClrTx/>
              <a:buSzTx/>
              <a:buFontTx/>
              <a:buNone/>
              <a:defRPr/>
            </a:pPr>
            <a:fld id="{A5168CF5-51A8-4855-A340-AC2B95CF04E6}" type="datetimeFigureOut">
              <a:rPr kumimoji="1" lang="zh-CN" altLang="en-US" sz="1200" b="0" i="0" u="none" strike="noStrike" kern="1200" cap="none" spc="0" normalizeH="0" baseline="0" noProof="0">
                <a:ln>
                  <a:noFill/>
                </a:ln>
                <a:solidFill>
                  <a:schemeClr val="tx1">
                    <a:tint val="75000"/>
                  </a:schemeClr>
                </a:solidFill>
                <a:effectLst/>
                <a:uLnTx/>
                <a:uFillTx/>
                <a:latin typeface="+mn-lt"/>
                <a:ea typeface="+mn-ea"/>
                <a:cs typeface="+mn-cs"/>
              </a:rPr>
              <a:t>2020/6/10</a:t>
            </a:fld>
            <a:endParaRPr kumimoji="1"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页脚占位符 4"/>
          <p:cNvSpPr>
            <a:spLocks noGrp="1"/>
          </p:cNvSpPr>
          <p:nvPr>
            <p:ph type="ftr" sz="quarter" idx="3"/>
          </p:nvPr>
        </p:nvSpPr>
        <p:spPr>
          <a:xfrm>
            <a:off x="3124200" y="4767263"/>
            <a:ext cx="2895600" cy="274638"/>
          </a:xfrm>
          <a:prstGeom prst="rect">
            <a:avLst/>
          </a:prstGeom>
        </p:spPr>
        <p:txBody>
          <a:bodyPr vert="horz" lIns="91440" tIns="45720" rIns="91440" bIns="45720" rtlCol="0" anchor="ctr"/>
          <a:lstStyle>
            <a:lvl1pPr algn="ctr" fontAlgn="auto">
              <a:spcBef>
                <a:spcPts val="0"/>
              </a:spcBef>
              <a:spcAft>
                <a:spcPts val="0"/>
              </a:spcAft>
              <a:buFontTx/>
              <a:buNone/>
              <a:defRPr kumimoji="1" sz="1200">
                <a:solidFill>
                  <a:schemeClr val="tx1">
                    <a:tint val="75000"/>
                  </a:schemeClr>
                </a:solidFill>
                <a:latin typeface="+mn-lt"/>
                <a:ea typeface="+mn-ea"/>
              </a:defRPr>
            </a:lvl1p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1"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幻灯片编号占位符 5"/>
          <p:cNvSpPr>
            <a:spLocks noGrp="1"/>
          </p:cNvSpPr>
          <p:nvPr>
            <p:ph type="sldNum" sz="quarter" idx="4"/>
          </p:nvPr>
        </p:nvSpPr>
        <p:spPr>
          <a:xfrm>
            <a:off x="6553200" y="4767263"/>
            <a:ext cx="2133600" cy="274638"/>
          </a:xfrm>
          <a:prstGeom prst="rect">
            <a:avLst/>
          </a:prstGeom>
        </p:spPr>
        <p:txBody>
          <a:bodyPr vert="horz" wrap="square" lIns="91440" tIns="45720" rIns="91440" bIns="45720" numCol="1" anchor="ctr" anchorCtr="0" compatLnSpc="1"/>
          <a:lstStyle>
            <a:lvl1pPr algn="r">
              <a:buFont typeface="Arial" panose="020B0604020202020204" pitchFamily="34" charset="0"/>
              <a:defRPr sz="1200">
                <a:solidFill>
                  <a:srgbClr val="898989"/>
                </a:solidFill>
              </a:defRPr>
            </a:lvl1pPr>
          </a:lstStyle>
          <a:p>
            <a:pPr lvl="0" eaLnBrk="1" hangingPunct="1">
              <a:buNone/>
            </a:pPr>
            <a:fld id="{9A0DB2DC-4C9A-4742-B13C-FB6460FD3503}" type="slidenum">
              <a:rPr lang="zh-CN" altLang="en-US" dirty="0">
                <a:latin typeface="Calibri" panose="020F0502020204030204" pitchFamily="34" charset="0"/>
              </a:rPr>
              <a:t>‹#›</a:t>
            </a:fld>
            <a:endParaRPr lang="zh-CN" altLang="en-US" dirty="0">
              <a:latin typeface="Calibri" panose="020F0502020204030204" pitchFamily="34" charset="0"/>
            </a:endParaRPr>
          </a:p>
        </p:txBody>
      </p:sp>
      <p:pic>
        <p:nvPicPr>
          <p:cNvPr id="7" name="图片 5" descr="IMG_256"/>
          <p:cNvPicPr>
            <a:picLocks noChangeAspect="1"/>
          </p:cNvPicPr>
          <p:nvPr userDrawn="1"/>
        </p:nvPicPr>
        <p:blipFill>
          <a:blip r:embed="rId6"/>
          <a:srcRect t="29205" b="4302"/>
          <a:stretch>
            <a:fillRect/>
          </a:stretch>
        </p:blipFill>
        <p:spPr>
          <a:xfrm>
            <a:off x="0" y="4650740"/>
            <a:ext cx="9144635" cy="492760"/>
          </a:xfrm>
          <a:prstGeom prst="rect">
            <a:avLst/>
          </a:prstGeom>
          <a:noFill/>
          <a:ln w="9525">
            <a:noFill/>
          </a:ln>
          <a:effectLst>
            <a:softEdge rad="31750"/>
          </a:effectLst>
        </p:spPr>
      </p:pic>
    </p:spTree>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Lst>
  <p:timing>
    <p:tnLst>
      <p:par>
        <p:cTn id="1" dur="indefinite" restart="never" nodeType="tmRoot"/>
      </p:par>
    </p:tnLst>
  </p:timing>
  <p:hf sldNum="0" hdr="0" ftr="0" dt="0"/>
  <p:txStyles>
    <p:titleStyle>
      <a:lvl1pPr algn="ctr" defTabSz="457200" rtl="0" eaLnBrk="0" fontAlgn="base" hangingPunct="0">
        <a:spcBef>
          <a:spcPct val="0"/>
        </a:spcBef>
        <a:spcAft>
          <a:spcPct val="0"/>
        </a:spcAft>
        <a:defRPr sz="4400" kern="1200">
          <a:solidFill>
            <a:schemeClr val="tx1"/>
          </a:solidFill>
          <a:latin typeface="+mj-lt"/>
          <a:ea typeface="+mj-ea"/>
          <a:cs typeface="+mj-cs"/>
        </a:defRPr>
      </a:lvl1pPr>
      <a:lvl2pPr algn="ctr" defTabSz="457200"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defTabSz="457200"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defTabSz="457200"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defTabSz="457200"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defTabSz="457200"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defTabSz="457200"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defTabSz="457200"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defTabSz="457200"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p:bodyStyle>
    <p:otherStyle>
      <a:defPPr>
        <a:defRPr lang="zh-CN"/>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jpeg"/><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slideLayout" Target="../slideLayouts/slideLayout10.xml"/><Relationship Id="rId1" Type="http://schemas.openxmlformats.org/officeDocument/2006/relationships/tags" Target="../tags/tag1.xml"/><Relationship Id="rId4" Type="http://schemas.openxmlformats.org/officeDocument/2006/relationships/image" Target="../media/image12.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1.xml"/><Relationship Id="rId2" Type="http://schemas.openxmlformats.org/officeDocument/2006/relationships/audio" Target="../media/media1.wma"/><Relationship Id="rId1" Type="http://schemas.microsoft.com/office/2007/relationships/media" Target="../media/media1.wma"/><Relationship Id="rId5" Type="http://schemas.openxmlformats.org/officeDocument/2006/relationships/image" Target="../media/image14.tiff"/><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1.xml"/><Relationship Id="rId2" Type="http://schemas.openxmlformats.org/officeDocument/2006/relationships/audio" Target="../media/media1.wma"/><Relationship Id="rId1" Type="http://schemas.microsoft.com/office/2007/relationships/media" Target="../media/media1.wma"/><Relationship Id="rId5" Type="http://schemas.openxmlformats.org/officeDocument/2006/relationships/image" Target="../media/image14.tiff"/><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1.xml"/><Relationship Id="rId2" Type="http://schemas.openxmlformats.org/officeDocument/2006/relationships/audio" Target="../media/media1.wma"/><Relationship Id="rId1" Type="http://schemas.microsoft.com/office/2007/relationships/media" Target="../media/media1.wma"/><Relationship Id="rId4" Type="http://schemas.openxmlformats.org/officeDocument/2006/relationships/image" Target="../media/image14.tiff"/></Relationships>
</file>

<file path=ppt/slides/_rels/slide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1.xml"/><Relationship Id="rId2" Type="http://schemas.openxmlformats.org/officeDocument/2006/relationships/audio" Target="../media/media2.wma"/><Relationship Id="rId1" Type="http://schemas.microsoft.com/office/2007/relationships/media" Target="../media/media2.wma"/><Relationship Id="rId4" Type="http://schemas.openxmlformats.org/officeDocument/2006/relationships/image" Target="../media/image14.tiff"/></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1.xml"/><Relationship Id="rId2" Type="http://schemas.openxmlformats.org/officeDocument/2006/relationships/audio" Target="../media/media2.wma"/><Relationship Id="rId1" Type="http://schemas.microsoft.com/office/2007/relationships/media" Target="../media/media2.wma"/><Relationship Id="rId4" Type="http://schemas.openxmlformats.org/officeDocument/2006/relationships/image" Target="../media/image14.tiff"/></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1.xml"/><Relationship Id="rId2" Type="http://schemas.openxmlformats.org/officeDocument/2006/relationships/audio" Target="../media/media2.wma"/><Relationship Id="rId1" Type="http://schemas.microsoft.com/office/2007/relationships/media" Target="../media/media2.wma"/><Relationship Id="rId4" Type="http://schemas.openxmlformats.org/officeDocument/2006/relationships/image" Target="../media/image14.tif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标题 1"/>
          <p:cNvSpPr>
            <a:spLocks noGrp="1"/>
          </p:cNvSpPr>
          <p:nvPr>
            <p:ph type="ctrTitle"/>
          </p:nvPr>
        </p:nvSpPr>
        <p:spPr bwMode="auto">
          <a:xfrm>
            <a:off x="685800" y="1598613"/>
            <a:ext cx="7772400" cy="11017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smtClean="0"/>
          </a:p>
        </p:txBody>
      </p:sp>
      <p:sp>
        <p:nvSpPr>
          <p:cNvPr id="3" name="副标题 2"/>
          <p:cNvSpPr>
            <a:spLocks noGrp="1"/>
          </p:cNvSpPr>
          <p:nvPr>
            <p:ph type="subTitle" idx="1"/>
          </p:nvPr>
        </p:nvSpPr>
        <p:spPr/>
        <p:txBody>
          <a:bodyPr/>
          <a:lstStyle/>
          <a:p>
            <a:pPr>
              <a:buFont typeface="Arial" pitchFamily="34" charset="0"/>
              <a:buNone/>
              <a:defRPr/>
            </a:pPr>
            <a:endParaRPr lang="zh-CN" altLang="en-US"/>
          </a:p>
        </p:txBody>
      </p:sp>
      <p:pic>
        <p:nvPicPr>
          <p:cNvPr id="9220" name="Picture 5" descr="E:\分类文件\2019秋\宣传图\PPT首页宣传页新\扫码进群小学图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0650" y="-68263"/>
            <a:ext cx="9385300" cy="5280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2656365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C:\Users\lenovo03\AppData\Roaming\Tencent\Users\541737432\QQ\WinTemp\RichOle\@AMB1IJ]5`L%97EZPY$B2XL.png"/>
          <p:cNvPicPr>
            <a:picLocks noChangeAspect="1" noChangeArrowheads="1"/>
          </p:cNvPicPr>
          <p:nvPr/>
        </p:nvPicPr>
        <p:blipFill>
          <a:blip r:embed="rId2"/>
          <a:srcRect/>
          <a:stretch>
            <a:fillRect/>
          </a:stretch>
        </p:blipFill>
        <p:spPr bwMode="auto">
          <a:xfrm>
            <a:off x="0" y="-635"/>
            <a:ext cx="9132570" cy="5144135"/>
          </a:xfrm>
          <a:prstGeom prst="rect">
            <a:avLst/>
          </a:prstGeom>
          <a:ln>
            <a:noFill/>
          </a:ln>
          <a:effectLst>
            <a:outerShdw blurRad="190500" algn="tl" rotWithShape="0">
              <a:srgbClr val="000000">
                <a:alpha val="70000"/>
              </a:srgbClr>
            </a:outerShdw>
          </a:effectLst>
        </p:spPr>
      </p:pic>
      <p:sp>
        <p:nvSpPr>
          <p:cNvPr id="2" name="文本框 1"/>
          <p:cNvSpPr txBox="1"/>
          <p:nvPr/>
        </p:nvSpPr>
        <p:spPr>
          <a:xfrm>
            <a:off x="7199630" y="892175"/>
            <a:ext cx="459740" cy="3615055"/>
          </a:xfrm>
          <a:prstGeom prst="rect">
            <a:avLst/>
          </a:prstGeom>
          <a:noFill/>
        </p:spPr>
        <p:txBody>
          <a:bodyPr vert="eaVert" wrap="square" rtlCol="0">
            <a:spAutoFit/>
          </a:bodyPr>
          <a:lstStyle/>
          <a:p>
            <a:endParaRPr lang="zh-CN" altLang="en-US"/>
          </a:p>
        </p:txBody>
      </p:sp>
      <p:sp>
        <p:nvSpPr>
          <p:cNvPr id="11" name="TextBox 48"/>
          <p:cNvSpPr txBox="1"/>
          <p:nvPr/>
        </p:nvSpPr>
        <p:spPr>
          <a:xfrm>
            <a:off x="3343115" y="1202751"/>
            <a:ext cx="3104515" cy="852805"/>
          </a:xfrm>
          <a:prstGeom prst="rect">
            <a:avLst/>
          </a:prstGeom>
          <a:noFill/>
          <a:ln w="19050">
            <a:solidFill>
              <a:schemeClr val="tx1"/>
            </a:solidFill>
          </a:ln>
          <a:effectLst>
            <a:outerShdw blurRad="76200" dist="12700" dir="2700000" sy="-23000" kx="-800400" algn="bl" rotWithShape="0">
              <a:prstClr val="black">
                <a:alpha val="20000"/>
              </a:prstClr>
            </a:outerShdw>
            <a:softEdge rad="31750"/>
          </a:effectLst>
        </p:spPr>
        <p:txBody>
          <a:bodyPr wrap="square" lIns="68580" tIns="34290" rIns="68580" bIns="34290">
            <a:spAutoFit/>
          </a:bodyPr>
          <a:lstStyle/>
          <a:p>
            <a:pPr marR="0" defTabSz="457200">
              <a:buClrTx/>
              <a:buSzTx/>
              <a:buFontTx/>
              <a:defRPr/>
            </a:pPr>
            <a:r>
              <a:rPr kumimoji="0" lang="en-US" altLang="zh-CN" sz="5100" b="1" kern="1200" cap="none" spc="0" normalizeH="0" baseline="0" noProof="0" dirty="0">
                <a:ln w="18000">
                  <a:solidFill>
                    <a:schemeClr val="accent2">
                      <a:satMod val="140000"/>
                    </a:schemeClr>
                  </a:solidFill>
                  <a:prstDash val="solid"/>
                  <a:miter lim="800000"/>
                </a:ln>
                <a:solidFill>
                  <a:srgbClr val="00FFFF"/>
                </a:solidFill>
                <a:effectLst>
                  <a:outerShdw blurRad="25500" dist="23000" dir="7020000" algn="tl">
                    <a:srgbClr val="000000">
                      <a:alpha val="50000"/>
                    </a:srgbClr>
                  </a:outerShdw>
                </a:effectLst>
                <a:latin typeface="微软雅黑" panose="020B0503020204020204" pitchFamily="34" charset="-122"/>
                <a:ea typeface="微软雅黑" panose="020B0503020204020204" pitchFamily="34" charset="-122"/>
                <a:cs typeface="+mn-cs"/>
              </a:rPr>
              <a:t>2 </a:t>
            </a:r>
            <a:r>
              <a:rPr kumimoji="0" lang="zh-CN" altLang="en-US" sz="5100" b="1" kern="1200" cap="none" spc="0" normalizeH="0" baseline="0" noProof="0" dirty="0">
                <a:ln w="18000">
                  <a:solidFill>
                    <a:schemeClr val="accent2">
                      <a:satMod val="140000"/>
                    </a:schemeClr>
                  </a:solidFill>
                  <a:prstDash val="solid"/>
                  <a:miter lim="800000"/>
                </a:ln>
                <a:solidFill>
                  <a:srgbClr val="00FFFF"/>
                </a:solidFill>
                <a:effectLst>
                  <a:outerShdw blurRad="25500" dist="23000" dir="7020000" algn="tl">
                    <a:srgbClr val="000000">
                      <a:alpha val="50000"/>
                    </a:srgbClr>
                  </a:outerShdw>
                </a:effectLst>
                <a:latin typeface="微软雅黑" panose="020B0503020204020204" pitchFamily="34" charset="-122"/>
                <a:ea typeface="微软雅黑" panose="020B0503020204020204" pitchFamily="34" charset="-122"/>
                <a:cs typeface="+mn-cs"/>
              </a:rPr>
              <a:t>落花生</a:t>
            </a:r>
          </a:p>
        </p:txBody>
      </p:sp>
      <p:sp>
        <p:nvSpPr>
          <p:cNvPr id="4" name="矩形 3"/>
          <p:cNvSpPr/>
          <p:nvPr/>
        </p:nvSpPr>
        <p:spPr>
          <a:xfrm>
            <a:off x="3157263" y="4539129"/>
            <a:ext cx="5973445" cy="583565"/>
          </a:xfrm>
          <a:prstGeom prst="rect">
            <a:avLst/>
          </a:prstGeom>
          <a:noFill/>
          <a:effectLst>
            <a:glow rad="101600">
              <a:schemeClr val="accent3">
                <a:satMod val="175000"/>
                <a:alpha val="40000"/>
              </a:schemeClr>
            </a:glow>
          </a:effectLst>
        </p:spPr>
        <p:txBody>
          <a:bodyPr wrap="square">
            <a:spAutoFit/>
          </a:bodyPr>
          <a:lstStyle/>
          <a:p>
            <a:pPr marL="0" marR="0" lvl="0" indent="0" algn="ctr" defTabSz="457200" rtl="0" eaLnBrk="1" fontAlgn="base" latinLnBrk="0" hangingPunct="1">
              <a:lnSpc>
                <a:spcPct val="100000"/>
              </a:lnSpc>
              <a:spcBef>
                <a:spcPct val="0"/>
              </a:spcBef>
              <a:spcAft>
                <a:spcPct val="0"/>
              </a:spcAft>
              <a:buClrTx/>
              <a:buSzTx/>
              <a:buFontTx/>
              <a:buNone/>
              <a:defRPr/>
            </a:pPr>
            <a:r>
              <a:rPr kumimoji="0" lang="zh-CN" altLang="en-US" sz="3200" b="1" i="0" u="none" strike="noStrike" kern="1200" cap="none" spc="0" normalizeH="0" baseline="0" noProof="0" dirty="0">
                <a:ln w="18000">
                  <a:solidFill>
                    <a:schemeClr val="accent2">
                      <a:satMod val="140000"/>
                    </a:schemeClr>
                  </a:solidFill>
                  <a:prstDash val="solid"/>
                  <a:miter lim="800000"/>
                </a:ln>
                <a:noFill/>
                <a:effectLst>
                  <a:outerShdw blurRad="25500" dist="23000" dir="7020000" algn="tl">
                    <a:srgbClr val="000000">
                      <a:alpha val="50000"/>
                    </a:srgbClr>
                  </a:outerShdw>
                </a:effectLst>
                <a:uLnTx/>
                <a:uFillTx/>
                <a:latin typeface="华文行楷" pitchFamily="2" charset="-122"/>
                <a:ea typeface="华文行楷" pitchFamily="2" charset="-122"/>
                <a:cs typeface="+mn-cs"/>
              </a:rPr>
              <a:t>知识源于积累</a:t>
            </a:r>
            <a:r>
              <a:rPr kumimoji="0" lang="zh-CN" altLang="en-US" sz="3200" b="1" i="0" u="none" strike="noStrike" kern="1200" cap="none" spc="0" normalizeH="0" baseline="0" noProof="0"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uLnTx/>
                <a:uFillTx/>
                <a:latin typeface="华文行楷" pitchFamily="2" charset="-122"/>
                <a:ea typeface="华文行楷" pitchFamily="2" charset="-122"/>
                <a:cs typeface="+mn-cs"/>
              </a:rPr>
              <a:t>，读书引领</a:t>
            </a:r>
            <a:r>
              <a:rPr kumimoji="0" lang="zh-CN" altLang="en-US" sz="3200" b="1" i="0" u="none" strike="noStrike" kern="1200" cap="none" spc="0" normalizeH="0" baseline="0" noProof="0" dirty="0">
                <a:ln w="18000">
                  <a:solidFill>
                    <a:schemeClr val="accent2">
                      <a:satMod val="140000"/>
                    </a:schemeClr>
                  </a:solidFill>
                  <a:prstDash val="solid"/>
                  <a:miter lim="800000"/>
                </a:ln>
                <a:noFill/>
                <a:effectLst>
                  <a:outerShdw blurRad="25500" dist="23000" dir="7020000" algn="tl">
                    <a:srgbClr val="000000">
                      <a:alpha val="50000"/>
                    </a:srgbClr>
                  </a:outerShdw>
                </a:effectLst>
                <a:uLnTx/>
                <a:uFillTx/>
                <a:latin typeface="华文行楷" pitchFamily="2" charset="-122"/>
                <a:ea typeface="华文行楷" pitchFamily="2" charset="-122"/>
                <a:cs typeface="+mn-cs"/>
              </a:rPr>
              <a:t>背记</a:t>
            </a:r>
          </a:p>
        </p:txBody>
      </p:sp>
      <p:pic>
        <p:nvPicPr>
          <p:cNvPr id="9" name="图片 8" descr="荣德基.png"/>
          <p:cNvPicPr>
            <a:picLocks noChangeAspect="1"/>
          </p:cNvPicPr>
          <p:nvPr/>
        </p:nvPicPr>
        <p:blipFill>
          <a:blip r:embed="rId3"/>
          <a:stretch>
            <a:fillRect/>
          </a:stretch>
        </p:blipFill>
        <p:spPr>
          <a:xfrm>
            <a:off x="176394" y="126041"/>
            <a:ext cx="1292225" cy="504825"/>
          </a:xfrm>
          <a:prstGeom prst="rect">
            <a:avLst/>
          </a:prstGeom>
          <a:noFill/>
          <a:ln w="9525">
            <a:noFill/>
          </a:ln>
        </p:spPr>
      </p:pic>
      <p:pic>
        <p:nvPicPr>
          <p:cNvPr id="10" name="图片 46" descr="枫叶副本"/>
          <p:cNvPicPr>
            <a:picLocks noChangeAspect="1"/>
          </p:cNvPicPr>
          <p:nvPr/>
        </p:nvPicPr>
        <p:blipFill>
          <a:blip r:embed="rId4"/>
          <a:stretch>
            <a:fillRect/>
          </a:stretch>
        </p:blipFill>
        <p:spPr>
          <a:xfrm>
            <a:off x="3869432" y="2904658"/>
            <a:ext cx="1060450" cy="1014413"/>
          </a:xfrm>
          <a:prstGeom prst="rect">
            <a:avLst/>
          </a:prstGeom>
          <a:noFill/>
          <a:ln w="9525">
            <a:noFill/>
          </a:ln>
        </p:spPr>
      </p:pic>
      <p:pic>
        <p:nvPicPr>
          <p:cNvPr id="13" name="图片 46" descr="枫叶副本"/>
          <p:cNvPicPr>
            <a:picLocks noChangeAspect="1"/>
          </p:cNvPicPr>
          <p:nvPr/>
        </p:nvPicPr>
        <p:blipFill>
          <a:blip r:embed="rId4"/>
          <a:stretch>
            <a:fillRect/>
          </a:stretch>
        </p:blipFill>
        <p:spPr>
          <a:xfrm>
            <a:off x="3054915" y="2872759"/>
            <a:ext cx="1060450" cy="1014413"/>
          </a:xfrm>
          <a:prstGeom prst="rect">
            <a:avLst/>
          </a:prstGeom>
          <a:noFill/>
          <a:ln w="9525">
            <a:noFill/>
          </a:ln>
        </p:spPr>
      </p:pic>
      <p:sp>
        <p:nvSpPr>
          <p:cNvPr id="14" name="矩形 13"/>
          <p:cNvSpPr/>
          <p:nvPr/>
        </p:nvSpPr>
        <p:spPr bwMode="auto">
          <a:xfrm>
            <a:off x="3238627" y="3026026"/>
            <a:ext cx="2929077" cy="707886"/>
          </a:xfrm>
          <a:prstGeom prst="rect">
            <a:avLst/>
          </a:prstGeom>
          <a:noFill/>
          <a:ln>
            <a:noFill/>
          </a:ln>
        </p:spPr>
        <p:txBody>
          <a:bodyPr wrap="square">
            <a:spAutoFit/>
          </a:bodyPr>
          <a:lstStyle/>
          <a:p>
            <a:pPr marL="0" marR="0" lvl="0" indent="0" algn="dist" defTabSz="457200" rtl="0" eaLnBrk="1" fontAlgn="base" latinLnBrk="0" hangingPunct="1">
              <a:lnSpc>
                <a:spcPct val="100000"/>
              </a:lnSpc>
              <a:spcBef>
                <a:spcPct val="0"/>
              </a:spcBef>
              <a:spcAft>
                <a:spcPct val="0"/>
              </a:spcAft>
              <a:buClrTx/>
              <a:buSzTx/>
              <a:buFontTx/>
              <a:buNone/>
              <a:defRPr/>
            </a:pPr>
            <a:r>
              <a:rPr kumimoji="0" lang="zh-CN" altLang="en-US" sz="4000" b="1" i="0" u="none" strike="noStrike" kern="1200" cap="none" spc="0" normalizeH="0" baseline="0" noProof="0" dirty="0" smtClean="0">
                <a:ln w="17780" cmpd="sng">
                  <a:noFill/>
                  <a:prstDash val="solid"/>
                  <a:miter lim="800000"/>
                </a:ln>
                <a:solidFill>
                  <a:schemeClr val="tx1"/>
                </a:solidFill>
                <a:effectLst>
                  <a:glow rad="304800">
                    <a:schemeClr val="bg1">
                      <a:alpha val="60000"/>
                    </a:schemeClr>
                  </a:glow>
                </a:effectLst>
                <a:uLnTx/>
                <a:uFillTx/>
                <a:latin typeface="楷体" panose="02010609060101010101" pitchFamily="49" charset="-122"/>
                <a:ea typeface="楷体" panose="02010609060101010101" pitchFamily="49" charset="-122"/>
                <a:cs typeface="仿宋" panose="02010609060101010101" pitchFamily="49" charset="-122"/>
              </a:rPr>
              <a:t>拓展积累</a:t>
            </a:r>
            <a:endParaRPr kumimoji="0" lang="zh-CN" altLang="en-US" sz="4000" b="1" i="0" u="none" strike="noStrike" kern="1200" cap="none" spc="0" normalizeH="0" baseline="0" noProof="0" dirty="0">
              <a:ln w="17780" cmpd="sng">
                <a:noFill/>
                <a:prstDash val="solid"/>
                <a:miter lim="800000"/>
              </a:ln>
              <a:solidFill>
                <a:schemeClr val="tx1"/>
              </a:solidFill>
              <a:effectLst>
                <a:glow rad="304800">
                  <a:schemeClr val="bg1">
                    <a:alpha val="60000"/>
                  </a:schemeClr>
                </a:glow>
              </a:effectLst>
              <a:uLnTx/>
              <a:uFillTx/>
              <a:latin typeface="楷体" panose="02010609060101010101" pitchFamily="49" charset="-122"/>
              <a:ea typeface="楷体" panose="02010609060101010101" pitchFamily="49" charset="-122"/>
              <a:cs typeface="仿宋" panose="02010609060101010101" pitchFamily="49" charset="-122"/>
            </a:endParaRPr>
          </a:p>
        </p:txBody>
      </p:sp>
      <p:grpSp>
        <p:nvGrpSpPr>
          <p:cNvPr id="12" name="组合 23"/>
          <p:cNvGrpSpPr>
            <a:grpSpLocks/>
          </p:cNvGrpSpPr>
          <p:nvPr/>
        </p:nvGrpSpPr>
        <p:grpSpPr bwMode="auto">
          <a:xfrm>
            <a:off x="5665294" y="15662"/>
            <a:ext cx="3465512" cy="369332"/>
            <a:chOff x="5371156" y="221786"/>
            <a:chExt cx="3383280" cy="349289"/>
          </a:xfrm>
        </p:grpSpPr>
        <p:sp>
          <p:nvSpPr>
            <p:cNvPr id="15" name="矩形 14"/>
            <p:cNvSpPr/>
            <p:nvPr/>
          </p:nvSpPr>
          <p:spPr>
            <a:xfrm flipH="1">
              <a:off x="5371156" y="269829"/>
              <a:ext cx="3383280" cy="252227"/>
            </a:xfrm>
            <a:prstGeom prst="rect">
              <a:avLst/>
            </a:prstGeom>
            <a:gradFill flip="none" rotWithShape="1">
              <a:gsLst>
                <a:gs pos="0">
                  <a:srgbClr val="5E9EFF"/>
                </a:gs>
                <a:gs pos="39999">
                  <a:srgbClr val="85C2FF"/>
                </a:gs>
                <a:gs pos="70000">
                  <a:srgbClr val="C4D6EB"/>
                </a:gs>
                <a:gs pos="100000">
                  <a:srgbClr val="FFEBFA"/>
                </a:gs>
              </a:gsLst>
              <a:lin ang="10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kumimoji="1" lang="zh-CN" altLang="en-US"/>
            </a:p>
          </p:txBody>
        </p:sp>
        <p:sp>
          <p:nvSpPr>
            <p:cNvPr id="16" name="文本框 1"/>
            <p:cNvSpPr txBox="1">
              <a:spLocks noChangeArrowheads="1"/>
            </p:cNvSpPr>
            <p:nvPr/>
          </p:nvSpPr>
          <p:spPr bwMode="auto">
            <a:xfrm>
              <a:off x="5497037" y="221786"/>
              <a:ext cx="3109900" cy="349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dirty="0">
                  <a:latin typeface="黑体" pitchFamily="49" charset="-122"/>
                  <a:ea typeface="黑体" pitchFamily="49" charset="-122"/>
                </a:rPr>
                <a:t>人教版  语文  </a:t>
              </a:r>
              <a:r>
                <a:rPr lang="zh-CN" altLang="en-US" dirty="0" smtClean="0">
                  <a:latin typeface="黑体" pitchFamily="49" charset="-122"/>
                  <a:ea typeface="黑体" pitchFamily="49" charset="-122"/>
                </a:rPr>
                <a:t>五年级  </a:t>
              </a:r>
              <a:r>
                <a:rPr lang="zh-CN" altLang="en-US" dirty="0">
                  <a:latin typeface="黑体" pitchFamily="49" charset="-122"/>
                  <a:ea typeface="黑体" pitchFamily="49" charset="-122"/>
                </a:rPr>
                <a:t>上册</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strVal val="#ppt_h"/>
                                          </p:val>
                                        </p:tav>
                                        <p:tav tm="100000">
                                          <p:val>
                                            <p:strVal val="#ppt_h"/>
                                          </p:val>
                                        </p:tav>
                                      </p:tavLst>
                                    </p:anim>
                                  </p:childTnLst>
                                </p:cTn>
                              </p:par>
                            </p:childTnLst>
                          </p:cTn>
                        </p:par>
                        <p:par>
                          <p:cTn id="9" fill="hold">
                            <p:stCondLst>
                              <p:cond delay="500"/>
                            </p:stCondLst>
                            <p:childTnLst>
                              <p:par>
                                <p:cTn id="10" presetID="17" presetClass="entr" presetSubtype="10" fill="hold" nodeType="after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p:cTn id="12" dur="500" fill="hold"/>
                                        <p:tgtEl>
                                          <p:spTgt spid="13"/>
                                        </p:tgtEl>
                                        <p:attrNameLst>
                                          <p:attrName>ppt_w</p:attrName>
                                        </p:attrNameLst>
                                      </p:cBhvr>
                                      <p:tavLst>
                                        <p:tav tm="0">
                                          <p:val>
                                            <p:fltVal val="0"/>
                                          </p:val>
                                        </p:tav>
                                        <p:tav tm="100000">
                                          <p:val>
                                            <p:strVal val="#ppt_w"/>
                                          </p:val>
                                        </p:tav>
                                      </p:tavLst>
                                    </p:anim>
                                    <p:anim calcmode="lin" valueType="num">
                                      <p:cBhvr>
                                        <p:cTn id="13" dur="500" fill="hold"/>
                                        <p:tgtEl>
                                          <p:spTgt spid="13"/>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矩形 1"/>
          <p:cNvSpPr/>
          <p:nvPr/>
        </p:nvSpPr>
        <p:spPr>
          <a:xfrm>
            <a:off x="450999" y="921262"/>
            <a:ext cx="4881838" cy="3416320"/>
          </a:xfrm>
          <a:prstGeom prst="rect">
            <a:avLst/>
          </a:prstGeom>
          <a:noFill/>
          <a:ln w="9525">
            <a:noFill/>
          </a:ln>
        </p:spPr>
        <p:txBody>
          <a:bodyPr wrap="square">
            <a:spAutoFit/>
          </a:bodyPr>
          <a:lstStyle/>
          <a:p>
            <a:pPr>
              <a:lnSpc>
                <a:spcPct val="150000"/>
              </a:lnSpc>
            </a:pPr>
            <a:r>
              <a:rPr lang="zh-CN" altLang="en-US" sz="2400" b="1" dirty="0">
                <a:solidFill>
                  <a:srgbClr val="FF0000"/>
                </a:solidFill>
                <a:latin typeface="黑体" pitchFamily="49" charset="-122"/>
                <a:ea typeface="黑体" pitchFamily="49" charset="-122"/>
              </a:rPr>
              <a:t>描写果实的词语：</a:t>
            </a:r>
          </a:p>
          <a:p>
            <a:pPr>
              <a:lnSpc>
                <a:spcPct val="150000"/>
              </a:lnSpc>
            </a:pPr>
            <a:r>
              <a:rPr lang="zh-CN" altLang="en-US" sz="2400" b="1" dirty="0">
                <a:latin typeface="+mj-ea"/>
                <a:ea typeface="+mj-ea"/>
              </a:rPr>
              <a:t>鲜红嫩绿  晶莹剔透  鲜嫩水灵  红果满枝  硕果累累 </a:t>
            </a:r>
          </a:p>
          <a:p>
            <a:pPr>
              <a:lnSpc>
                <a:spcPct val="150000"/>
              </a:lnSpc>
            </a:pPr>
            <a:r>
              <a:rPr lang="zh-CN" altLang="en-US" sz="2400" b="1" dirty="0">
                <a:solidFill>
                  <a:srgbClr val="FF0000"/>
                </a:solidFill>
                <a:latin typeface="黑体" pitchFamily="49" charset="-122"/>
                <a:ea typeface="黑体" pitchFamily="49" charset="-122"/>
              </a:rPr>
              <a:t>描写人物品质的词语：</a:t>
            </a:r>
          </a:p>
          <a:p>
            <a:pPr>
              <a:lnSpc>
                <a:spcPct val="150000"/>
              </a:lnSpc>
            </a:pPr>
            <a:r>
              <a:rPr lang="zh-CN" altLang="en-US" sz="2400" b="1" dirty="0">
                <a:latin typeface="+mj-ea"/>
                <a:ea typeface="+mj-ea"/>
              </a:rPr>
              <a:t>默默无闻  无私奉献  朴实无华   兢兢业业  乐于助人 </a:t>
            </a:r>
          </a:p>
        </p:txBody>
      </p:sp>
      <p:sp>
        <p:nvSpPr>
          <p:cNvPr id="3" name="矩形 2"/>
          <p:cNvSpPr/>
          <p:nvPr/>
        </p:nvSpPr>
        <p:spPr>
          <a:xfrm>
            <a:off x="3325363" y="276011"/>
            <a:ext cx="2225040" cy="706755"/>
          </a:xfrm>
          <a:prstGeom prst="rect">
            <a:avLst/>
          </a:prstGeom>
          <a:noFill/>
        </p:spPr>
        <p:txBody>
          <a:bodyPr wrap="none">
            <a:spAutoFit/>
          </a:bodyPr>
          <a:lstStyle/>
          <a:p>
            <a:pPr marL="0" marR="0" lvl="0" indent="0" algn="ctr" defTabSz="457200" rtl="0" eaLnBrk="1" fontAlgn="base" latinLnBrk="0" hangingPunct="1">
              <a:lnSpc>
                <a:spcPct val="100000"/>
              </a:lnSpc>
              <a:spcBef>
                <a:spcPct val="0"/>
              </a:spcBef>
              <a:spcAft>
                <a:spcPct val="0"/>
              </a:spcAft>
              <a:buClrTx/>
              <a:buSzTx/>
              <a:buFontTx/>
              <a:buNone/>
              <a:defRPr/>
            </a:pPr>
            <a:r>
              <a:rPr kumimoji="0" lang="zh-CN" altLang="en-US" sz="4000" b="1" i="0" u="none" strike="noStrike" kern="1200" cap="none" spc="0" normalizeH="0" baseline="0" noProof="0"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uLnTx/>
                <a:uFillTx/>
                <a:latin typeface="黑体" panose="02010609060101010101" pitchFamily="49" charset="-122"/>
                <a:ea typeface="黑体" panose="02010609060101010101" pitchFamily="49" charset="-122"/>
                <a:cs typeface="+mn-cs"/>
              </a:rPr>
              <a:t>词语积累</a:t>
            </a:r>
          </a:p>
        </p:txBody>
      </p:sp>
      <p:pic>
        <p:nvPicPr>
          <p:cNvPr id="2" name="图片 1" descr="落花生3"/>
          <p:cNvPicPr>
            <a:picLocks noChangeAspect="1"/>
          </p:cNvPicPr>
          <p:nvPr>
            <p:custDataLst>
              <p:tags r:id="rId1"/>
            </p:custDataLst>
          </p:nvPr>
        </p:nvPicPr>
        <p:blipFill>
          <a:blip r:embed="rId3"/>
          <a:stretch>
            <a:fillRect/>
          </a:stretch>
        </p:blipFill>
        <p:spPr>
          <a:xfrm>
            <a:off x="5879216" y="2761959"/>
            <a:ext cx="2273626" cy="1523855"/>
          </a:xfrm>
          <a:prstGeom prst="rect">
            <a:avLst/>
          </a:prstGeom>
        </p:spPr>
      </p:pic>
      <p:pic>
        <p:nvPicPr>
          <p:cNvPr id="4" name="图片 1" descr="IMG_256"/>
          <p:cNvPicPr>
            <a:picLocks noChangeAspect="1"/>
          </p:cNvPicPr>
          <p:nvPr/>
        </p:nvPicPr>
        <p:blipFill>
          <a:blip r:embed="rId4"/>
          <a:stretch>
            <a:fillRect/>
          </a:stretch>
        </p:blipFill>
        <p:spPr>
          <a:xfrm>
            <a:off x="5879216" y="840343"/>
            <a:ext cx="2230790" cy="1731147"/>
          </a:xfrm>
          <a:prstGeom prst="rect">
            <a:avLst/>
          </a:prstGeom>
          <a:noFill/>
          <a:ln w="9525">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18" presetClass="entr" presetSubtype="12" fill="hold" grpId="0" nodeType="clickEffect">
                                  <p:stCondLst>
                                    <p:cond delay="0"/>
                                  </p:stCondLst>
                                  <p:childTnLst>
                                    <p:set>
                                      <p:cBhvr>
                                        <p:cTn id="13" dur="1" fill="hold">
                                          <p:stCondLst>
                                            <p:cond delay="0"/>
                                          </p:stCondLst>
                                        </p:cTn>
                                        <p:tgtEl>
                                          <p:spTgt spid="7170"/>
                                        </p:tgtEl>
                                        <p:attrNameLst>
                                          <p:attrName>style.visibility</p:attrName>
                                        </p:attrNameLst>
                                      </p:cBhvr>
                                      <p:to>
                                        <p:strVal val="visible"/>
                                      </p:to>
                                    </p:set>
                                    <p:animEffect transition="in" filter="strips(downLeft)">
                                      <p:cBhvr>
                                        <p:cTn id="14" dur="500"/>
                                        <p:tgtEl>
                                          <p:spTgt spid="7170"/>
                                        </p:tgtEl>
                                      </p:cBhvr>
                                    </p:animEffect>
                                  </p:childTnLst>
                                </p:cTn>
                              </p:par>
                            </p:childTnLst>
                          </p:cTn>
                        </p:par>
                      </p:childTnLst>
                    </p:cTn>
                  </p:par>
                  <p:par>
                    <p:cTn id="15" fill="hold">
                      <p:stCondLst>
                        <p:cond delay="indefinite"/>
                      </p:stCondLst>
                      <p:childTnLst>
                        <p:par>
                          <p:cTn id="16" fill="hold">
                            <p:stCondLst>
                              <p:cond delay="0"/>
                            </p:stCondLst>
                            <p:childTnLst>
                              <p:par>
                                <p:cTn id="17" presetID="20"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edge">
                                      <p:cBhvr>
                                        <p:cTn id="19" dur="2000"/>
                                        <p:tgtEl>
                                          <p:spTgt spid="4"/>
                                        </p:tgtEl>
                                      </p:cBhvr>
                                    </p:animEffect>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nodeType="clickEffect">
                                  <p:stCondLst>
                                    <p:cond delay="0"/>
                                  </p:stCondLst>
                                  <p:childTnLst>
                                    <p:set>
                                      <p:cBhvr>
                                        <p:cTn id="23" dur="1" fill="hold">
                                          <p:stCondLst>
                                            <p:cond delay="0"/>
                                          </p:stCondLst>
                                        </p:cTn>
                                        <p:tgtEl>
                                          <p:spTgt spid="2"/>
                                        </p:tgtEl>
                                        <p:attrNameLst>
                                          <p:attrName>style.visibility</p:attrName>
                                        </p:attrNameLst>
                                      </p:cBhvr>
                                      <p:to>
                                        <p:strVal val="visible"/>
                                      </p:to>
                                    </p:set>
                                    <p:anim calcmode="lin" valueType="num">
                                      <p:cBhvr>
                                        <p:cTn id="24" dur="500" fill="hold"/>
                                        <p:tgtEl>
                                          <p:spTgt spid="2"/>
                                        </p:tgtEl>
                                        <p:attrNameLst>
                                          <p:attrName>ppt_w</p:attrName>
                                        </p:attrNameLst>
                                      </p:cBhvr>
                                      <p:tavLst>
                                        <p:tav tm="0">
                                          <p:val>
                                            <p:fltVal val="0"/>
                                          </p:val>
                                        </p:tav>
                                        <p:tav tm="100000">
                                          <p:val>
                                            <p:strVal val="#ppt_w"/>
                                          </p:val>
                                        </p:tav>
                                      </p:tavLst>
                                    </p:anim>
                                    <p:anim calcmode="lin" valueType="num">
                                      <p:cBhvr>
                                        <p:cTn id="25" dur="500" fill="hold"/>
                                        <p:tgtEl>
                                          <p:spTgt spid="2"/>
                                        </p:tgtEl>
                                        <p:attrNameLst>
                                          <p:attrName>ppt_h</p:attrName>
                                        </p:attrNameLst>
                                      </p:cBhvr>
                                      <p:tavLst>
                                        <p:tav tm="0">
                                          <p:val>
                                            <p:fltVal val="0"/>
                                          </p:val>
                                        </p:tav>
                                        <p:tav tm="100000">
                                          <p:val>
                                            <p:strVal val="#ppt_h"/>
                                          </p:val>
                                        </p:tav>
                                      </p:tavLst>
                                    </p:anim>
                                    <p:animEffect transition="in" filter="fade">
                                      <p:cBhvr>
                                        <p:cTn id="26"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0" grpId="0"/>
      <p:bldP spid="7170" grpId="1"/>
      <p:bldP spid="3" grpId="0"/>
      <p:bldP spid="3" grpId="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矩形 1"/>
          <p:cNvSpPr/>
          <p:nvPr/>
        </p:nvSpPr>
        <p:spPr>
          <a:xfrm>
            <a:off x="868245" y="867683"/>
            <a:ext cx="7616531" cy="3693319"/>
          </a:xfrm>
          <a:prstGeom prst="rect">
            <a:avLst/>
          </a:prstGeom>
          <a:noFill/>
          <a:ln w="9525">
            <a:noFill/>
          </a:ln>
        </p:spPr>
        <p:txBody>
          <a:bodyPr wrap="square">
            <a:spAutoFit/>
          </a:bodyPr>
          <a:lstStyle/>
          <a:p>
            <a:pPr algn="ctr">
              <a:lnSpc>
                <a:spcPct val="150000"/>
              </a:lnSpc>
            </a:pPr>
            <a:r>
              <a:rPr lang="zh-CN" altLang="en-US" sz="2600" b="1" dirty="0">
                <a:solidFill>
                  <a:srgbClr val="FF0000"/>
                </a:solidFill>
                <a:latin typeface="黑体" pitchFamily="49" charset="-122"/>
                <a:ea typeface="黑体" pitchFamily="49" charset="-122"/>
              </a:rPr>
              <a:t>描写花生的句子</a:t>
            </a:r>
          </a:p>
          <a:p>
            <a:pPr>
              <a:lnSpc>
                <a:spcPct val="150000"/>
              </a:lnSpc>
            </a:pPr>
            <a:r>
              <a:rPr lang="en-US" altLang="zh-CN" sz="2600" b="1" dirty="0">
                <a:latin typeface="Times New Roman" pitchFamily="18" charset="0"/>
                <a:ea typeface="+mj-ea"/>
                <a:cs typeface="Times New Roman" pitchFamily="18" charset="0"/>
              </a:rPr>
              <a:t>1.</a:t>
            </a:r>
            <a:r>
              <a:rPr lang="zh-CN" altLang="en-US" sz="2600" b="1" dirty="0">
                <a:latin typeface="Times New Roman" pitchFamily="18" charset="0"/>
                <a:ea typeface="+mj-ea"/>
                <a:cs typeface="Times New Roman" pitchFamily="18" charset="0"/>
              </a:rPr>
              <a:t>花生的价钱便宜,谁都可以买来吃，都喜欢吃。这就是它的好处。</a:t>
            </a:r>
          </a:p>
          <a:p>
            <a:pPr>
              <a:lnSpc>
                <a:spcPct val="150000"/>
              </a:lnSpc>
            </a:pPr>
            <a:r>
              <a:rPr lang="en-US" altLang="zh-CN" sz="2600" b="1" dirty="0">
                <a:solidFill>
                  <a:schemeClr val="tx1"/>
                </a:solidFill>
                <a:latin typeface="Times New Roman" pitchFamily="18" charset="0"/>
                <a:ea typeface="+mj-ea"/>
                <a:cs typeface="Times New Roman" pitchFamily="18" charset="0"/>
              </a:rPr>
              <a:t>2.</a:t>
            </a:r>
            <a:r>
              <a:rPr lang="zh-CN" altLang="en-US" sz="2600" b="1" dirty="0">
                <a:solidFill>
                  <a:schemeClr val="tx1"/>
                </a:solidFill>
                <a:latin typeface="Times New Roman" pitchFamily="18" charset="0"/>
                <a:ea typeface="+mj-ea"/>
                <a:cs typeface="Times New Roman" pitchFamily="18" charset="0"/>
                <a:sym typeface="+mn-ea"/>
              </a:rPr>
              <a:t>你们看它矮矮地长在地上，等到成熟了，也不能立刻分辨出来它有没有果实，必须挖起来才知道。</a:t>
            </a:r>
          </a:p>
          <a:p>
            <a:pPr>
              <a:lnSpc>
                <a:spcPct val="150000"/>
              </a:lnSpc>
            </a:pPr>
            <a:r>
              <a:rPr lang="en-US" altLang="zh-CN" sz="2600" b="1" dirty="0">
                <a:solidFill>
                  <a:schemeClr val="tx1"/>
                </a:solidFill>
                <a:latin typeface="Times New Roman" pitchFamily="18" charset="0"/>
                <a:ea typeface="+mj-ea"/>
                <a:cs typeface="Times New Roman" pitchFamily="18" charset="0"/>
              </a:rPr>
              <a:t>3.</a:t>
            </a:r>
            <a:r>
              <a:rPr lang="zh-CN" altLang="en-US" sz="2600" b="1" dirty="0">
                <a:solidFill>
                  <a:schemeClr val="tx1"/>
                </a:solidFill>
                <a:latin typeface="Times New Roman" pitchFamily="18" charset="0"/>
                <a:ea typeface="+mj-ea"/>
                <a:cs typeface="Times New Roman" pitchFamily="18" charset="0"/>
                <a:sym typeface="+mn-ea"/>
              </a:rPr>
              <a:t>你们要像花生，它虽然不好看，可是很有用。</a:t>
            </a:r>
            <a:endParaRPr lang="zh-CN" altLang="en-US" sz="2600" b="1" dirty="0">
              <a:solidFill>
                <a:schemeClr val="tx1"/>
              </a:solidFill>
              <a:latin typeface="Times New Roman" pitchFamily="18" charset="0"/>
              <a:ea typeface="+mj-ea"/>
              <a:cs typeface="Times New Roman" pitchFamily="18" charset="0"/>
            </a:endParaRPr>
          </a:p>
        </p:txBody>
      </p:sp>
      <p:sp>
        <p:nvSpPr>
          <p:cNvPr id="3" name="矩形 2"/>
          <p:cNvSpPr/>
          <p:nvPr/>
        </p:nvSpPr>
        <p:spPr>
          <a:xfrm>
            <a:off x="3079115" y="241242"/>
            <a:ext cx="3246120" cy="706755"/>
          </a:xfrm>
          <a:prstGeom prst="rect">
            <a:avLst/>
          </a:prstGeom>
          <a:noFill/>
        </p:spPr>
        <p:txBody>
          <a:bodyPr wrap="none">
            <a:spAutoFit/>
          </a:bodyPr>
          <a:lstStyle/>
          <a:p>
            <a:pPr marL="0" marR="0" lvl="0" indent="0" algn="ctr" defTabSz="457200" rtl="0" eaLnBrk="1" fontAlgn="base" latinLnBrk="0" hangingPunct="1">
              <a:lnSpc>
                <a:spcPct val="100000"/>
              </a:lnSpc>
              <a:spcBef>
                <a:spcPct val="0"/>
              </a:spcBef>
              <a:spcAft>
                <a:spcPct val="0"/>
              </a:spcAft>
              <a:buClrTx/>
              <a:buSzTx/>
              <a:buFontTx/>
              <a:buNone/>
              <a:defRPr/>
            </a:pPr>
            <a:r>
              <a:rPr kumimoji="0" lang="zh-CN" altLang="en-US" sz="4000" b="1" i="0" u="none" strike="noStrike" kern="1200" cap="none" spc="0" normalizeH="0" baseline="0" noProof="0"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uLnTx/>
                <a:uFillTx/>
                <a:latin typeface="黑体" panose="02010609060101010101" pitchFamily="49" charset="-122"/>
                <a:ea typeface="黑体" panose="02010609060101010101" pitchFamily="49" charset="-122"/>
                <a:cs typeface="+mn-cs"/>
              </a:rPr>
              <a:t>课内美句积累</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grpId="2" nodeType="clickEffect">
                                  <p:stCondLst>
                                    <p:cond delay="0"/>
                                  </p:stCondLst>
                                  <p:childTnLst>
                                    <p:set>
                                      <p:cBhvr>
                                        <p:cTn id="13" dur="1" fill="hold">
                                          <p:stCondLst>
                                            <p:cond delay="0"/>
                                          </p:stCondLst>
                                        </p:cTn>
                                        <p:tgtEl>
                                          <p:spTgt spid="8194"/>
                                        </p:tgtEl>
                                        <p:attrNameLst>
                                          <p:attrName>style.visibility</p:attrName>
                                        </p:attrNameLst>
                                      </p:cBhvr>
                                      <p:to>
                                        <p:strVal val="visible"/>
                                      </p:to>
                                    </p:set>
                                    <p:animEffect transition="in" filter="wipe(left)">
                                      <p:cBhvr>
                                        <p:cTn id="14" dur="500"/>
                                        <p:tgtEl>
                                          <p:spTgt spid="81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1"/>
      <p:bldP spid="8194" grpId="2"/>
      <p:bldP spid="3" grpId="0"/>
      <p:bldP spid="3" grpId="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矩形 1"/>
          <p:cNvSpPr/>
          <p:nvPr/>
        </p:nvSpPr>
        <p:spPr>
          <a:xfrm>
            <a:off x="286709" y="677267"/>
            <a:ext cx="8736013" cy="3969385"/>
          </a:xfrm>
          <a:prstGeom prst="rect">
            <a:avLst/>
          </a:prstGeom>
          <a:noFill/>
          <a:ln w="9525">
            <a:noFill/>
          </a:ln>
        </p:spPr>
        <p:txBody>
          <a:bodyPr>
            <a:spAutoFit/>
          </a:bodyPr>
          <a:lstStyle/>
          <a:p>
            <a:pPr algn="ctr"/>
            <a:r>
              <a:rPr lang="zh-CN" altLang="en-US" sz="2800" b="1" dirty="0">
                <a:solidFill>
                  <a:srgbClr val="FF0000"/>
                </a:solidFill>
                <a:latin typeface="黑体" pitchFamily="49" charset="-122"/>
                <a:ea typeface="黑体" pitchFamily="49" charset="-122"/>
                <a:cs typeface="Times New Roman" pitchFamily="18" charset="0"/>
              </a:rPr>
              <a:t>借物喻人的诗句：</a:t>
            </a:r>
          </a:p>
          <a:p>
            <a:pPr algn="l"/>
            <a:r>
              <a:rPr lang="en-US" altLang="zh-CN" sz="2800" b="1" dirty="0" smtClean="0">
                <a:latin typeface="Times New Roman" pitchFamily="18" charset="0"/>
                <a:ea typeface="楷体" panose="02010609060101010101" pitchFamily="49" charset="-122"/>
                <a:cs typeface="Times New Roman" pitchFamily="18" charset="0"/>
              </a:rPr>
              <a:t>(</a:t>
            </a:r>
            <a:r>
              <a:rPr lang="zh-CN" altLang="en-US" sz="2800" b="1" dirty="0" smtClean="0">
                <a:latin typeface="Times New Roman" pitchFamily="18" charset="0"/>
                <a:ea typeface="楷体" panose="02010609060101010101" pitchFamily="49" charset="-122"/>
                <a:cs typeface="Times New Roman" pitchFamily="18" charset="0"/>
              </a:rPr>
              <a:t>1</a:t>
            </a:r>
            <a:r>
              <a:rPr lang="en-US" altLang="zh-CN" sz="2800" b="1" dirty="0" smtClean="0">
                <a:latin typeface="Times New Roman" pitchFamily="18" charset="0"/>
                <a:ea typeface="楷体" panose="02010609060101010101" pitchFamily="49" charset="-122"/>
                <a:cs typeface="Times New Roman" pitchFamily="18" charset="0"/>
              </a:rPr>
              <a:t>)</a:t>
            </a:r>
            <a:r>
              <a:rPr lang="zh-CN" altLang="en-US" sz="2800" b="1" dirty="0" smtClean="0">
                <a:latin typeface="Times New Roman" pitchFamily="18" charset="0"/>
                <a:ea typeface="楷体" panose="02010609060101010101" pitchFamily="49" charset="-122"/>
                <a:cs typeface="Times New Roman" pitchFamily="18" charset="0"/>
              </a:rPr>
              <a:t>春蚕</a:t>
            </a:r>
            <a:r>
              <a:rPr lang="zh-CN" altLang="en-US" sz="2800" b="1" dirty="0">
                <a:latin typeface="Times New Roman" pitchFamily="18" charset="0"/>
                <a:ea typeface="楷体" panose="02010609060101010101" pitchFamily="49" charset="-122"/>
                <a:cs typeface="Times New Roman" pitchFamily="18" charset="0"/>
              </a:rPr>
              <a:t>到死丝方尽，蜡炬成灰泪始干。</a:t>
            </a:r>
          </a:p>
          <a:p>
            <a:pPr algn="r"/>
            <a:r>
              <a:rPr lang="zh-CN" altLang="en-US" sz="2800" b="1" dirty="0" smtClean="0">
                <a:latin typeface="Times New Roman" pitchFamily="18" charset="0"/>
                <a:ea typeface="楷体" panose="02010609060101010101" pitchFamily="49" charset="-122"/>
                <a:cs typeface="Times New Roman" pitchFamily="18" charset="0"/>
              </a:rPr>
              <a:t>——</a:t>
            </a:r>
            <a:r>
              <a:rPr lang="zh-CN" altLang="en-US" sz="2800" b="1" dirty="0">
                <a:latin typeface="仿宋" pitchFamily="49" charset="-122"/>
                <a:ea typeface="仿宋" pitchFamily="49" charset="-122"/>
                <a:cs typeface="Times New Roman" pitchFamily="18" charset="0"/>
              </a:rPr>
              <a:t>李商隐《无题》</a:t>
            </a:r>
          </a:p>
          <a:p>
            <a:r>
              <a:rPr lang="en-US" altLang="zh-CN" sz="2800" b="1" dirty="0" smtClean="0">
                <a:latin typeface="Times New Roman" pitchFamily="18" charset="0"/>
                <a:ea typeface="楷体" panose="02010609060101010101" pitchFamily="49" charset="-122"/>
                <a:cs typeface="Times New Roman" pitchFamily="18" charset="0"/>
              </a:rPr>
              <a:t>(</a:t>
            </a:r>
            <a:r>
              <a:rPr lang="zh-CN" altLang="en-US" sz="2800" b="1" dirty="0" smtClean="0">
                <a:latin typeface="Times New Roman" pitchFamily="18" charset="0"/>
                <a:ea typeface="楷体" panose="02010609060101010101" pitchFamily="49" charset="-122"/>
                <a:cs typeface="Times New Roman" pitchFamily="18" charset="0"/>
              </a:rPr>
              <a:t>2</a:t>
            </a:r>
            <a:r>
              <a:rPr lang="en-US" altLang="zh-CN" sz="2800" b="1" dirty="0" smtClean="0">
                <a:latin typeface="Times New Roman" pitchFamily="18" charset="0"/>
                <a:ea typeface="楷体" panose="02010609060101010101" pitchFamily="49" charset="-122"/>
                <a:cs typeface="Times New Roman" pitchFamily="18" charset="0"/>
              </a:rPr>
              <a:t>)</a:t>
            </a:r>
            <a:r>
              <a:rPr lang="zh-CN" altLang="en-US" sz="2800" b="1" dirty="0" smtClean="0">
                <a:latin typeface="Times New Roman" pitchFamily="18" charset="0"/>
                <a:ea typeface="楷体" panose="02010609060101010101" pitchFamily="49" charset="-122"/>
                <a:cs typeface="Times New Roman" pitchFamily="18" charset="0"/>
              </a:rPr>
              <a:t>落</a:t>
            </a:r>
            <a:r>
              <a:rPr lang="zh-CN" altLang="en-US" sz="2800" b="1" dirty="0">
                <a:latin typeface="Times New Roman" pitchFamily="18" charset="0"/>
                <a:ea typeface="楷体" panose="02010609060101010101" pitchFamily="49" charset="-122"/>
                <a:cs typeface="Times New Roman" pitchFamily="18" charset="0"/>
              </a:rPr>
              <a:t>红不是无情物，化作春泥更护花。</a:t>
            </a:r>
          </a:p>
          <a:p>
            <a:pPr algn="r"/>
            <a:r>
              <a:rPr lang="zh-CN" altLang="en-US" sz="2800" b="1" dirty="0">
                <a:latin typeface="Times New Roman" pitchFamily="18" charset="0"/>
                <a:ea typeface="楷体" panose="02010609060101010101" pitchFamily="49" charset="-122"/>
                <a:cs typeface="Times New Roman" pitchFamily="18" charset="0"/>
              </a:rPr>
              <a:t>                         ——</a:t>
            </a:r>
            <a:r>
              <a:rPr lang="zh-CN" altLang="en-US" sz="2800" b="1" dirty="0">
                <a:latin typeface="仿宋" pitchFamily="49" charset="-122"/>
                <a:ea typeface="仿宋" pitchFamily="49" charset="-122"/>
                <a:cs typeface="Times New Roman" pitchFamily="18" charset="0"/>
              </a:rPr>
              <a:t>龚自珍《己亥杂诗》</a:t>
            </a:r>
          </a:p>
          <a:p>
            <a:r>
              <a:rPr lang="en-US" altLang="zh-CN" sz="2800" b="1" dirty="0" smtClean="0">
                <a:latin typeface="Times New Roman" pitchFamily="18" charset="0"/>
                <a:ea typeface="楷体" panose="02010609060101010101" pitchFamily="49" charset="-122"/>
                <a:cs typeface="Times New Roman" pitchFamily="18" charset="0"/>
              </a:rPr>
              <a:t>(</a:t>
            </a:r>
            <a:r>
              <a:rPr lang="zh-CN" altLang="en-US" sz="2800" b="1" dirty="0" smtClean="0">
                <a:latin typeface="Times New Roman" pitchFamily="18" charset="0"/>
                <a:ea typeface="楷体" panose="02010609060101010101" pitchFamily="49" charset="-122"/>
                <a:cs typeface="Times New Roman" pitchFamily="18" charset="0"/>
              </a:rPr>
              <a:t>3</a:t>
            </a:r>
            <a:r>
              <a:rPr lang="en-US" altLang="zh-CN" sz="2800" b="1" dirty="0" smtClean="0">
                <a:latin typeface="Times New Roman" pitchFamily="18" charset="0"/>
                <a:ea typeface="楷体" panose="02010609060101010101" pitchFamily="49" charset="-122"/>
                <a:cs typeface="Times New Roman" pitchFamily="18" charset="0"/>
              </a:rPr>
              <a:t>)</a:t>
            </a:r>
            <a:r>
              <a:rPr lang="zh-CN" altLang="en-US" sz="2800" b="1" dirty="0" smtClean="0">
                <a:latin typeface="Times New Roman" pitchFamily="18" charset="0"/>
                <a:ea typeface="楷体" panose="02010609060101010101" pitchFamily="49" charset="-122"/>
                <a:cs typeface="Times New Roman" pitchFamily="18" charset="0"/>
              </a:rPr>
              <a:t>采</a:t>
            </a:r>
            <a:r>
              <a:rPr lang="zh-CN" altLang="en-US" sz="2800" b="1" dirty="0">
                <a:latin typeface="Times New Roman" pitchFamily="18" charset="0"/>
                <a:ea typeface="楷体" panose="02010609060101010101" pitchFamily="49" charset="-122"/>
                <a:cs typeface="Times New Roman" pitchFamily="18" charset="0"/>
              </a:rPr>
              <a:t>得百花成蜜后，为谁辛苦为谁甜。</a:t>
            </a:r>
          </a:p>
          <a:p>
            <a:pPr algn="r"/>
            <a:r>
              <a:rPr lang="zh-CN" altLang="en-US" sz="2800" b="1" dirty="0">
                <a:latin typeface="Times New Roman" pitchFamily="18" charset="0"/>
                <a:ea typeface="楷体" panose="02010609060101010101" pitchFamily="49" charset="-122"/>
                <a:cs typeface="Times New Roman" pitchFamily="18" charset="0"/>
              </a:rPr>
              <a:t>                 ——</a:t>
            </a:r>
            <a:r>
              <a:rPr lang="zh-CN" altLang="en-US" sz="2800" b="1" dirty="0">
                <a:latin typeface="仿宋" pitchFamily="49" charset="-122"/>
                <a:ea typeface="仿宋" pitchFamily="49" charset="-122"/>
                <a:cs typeface="Times New Roman" pitchFamily="18" charset="0"/>
              </a:rPr>
              <a:t>罗隐《蜂》</a:t>
            </a:r>
          </a:p>
          <a:p>
            <a:r>
              <a:rPr lang="en-US" altLang="zh-CN" sz="2800" b="1" dirty="0" smtClean="0">
                <a:latin typeface="Times New Roman" pitchFamily="18" charset="0"/>
                <a:ea typeface="楷体" panose="02010609060101010101" pitchFamily="49" charset="-122"/>
                <a:cs typeface="Times New Roman" pitchFamily="18" charset="0"/>
              </a:rPr>
              <a:t>(</a:t>
            </a:r>
            <a:r>
              <a:rPr lang="zh-CN" altLang="en-US" sz="2800" b="1" dirty="0" smtClean="0">
                <a:latin typeface="Times New Roman" pitchFamily="18" charset="0"/>
                <a:ea typeface="楷体" panose="02010609060101010101" pitchFamily="49" charset="-122"/>
                <a:cs typeface="Times New Roman" pitchFamily="18" charset="0"/>
              </a:rPr>
              <a:t>4</a:t>
            </a:r>
            <a:r>
              <a:rPr lang="en-US" altLang="zh-CN" sz="2800" b="1" dirty="0" smtClean="0">
                <a:latin typeface="Times New Roman" pitchFamily="18" charset="0"/>
                <a:ea typeface="楷体" panose="02010609060101010101" pitchFamily="49" charset="-122"/>
                <a:cs typeface="Times New Roman" pitchFamily="18" charset="0"/>
              </a:rPr>
              <a:t>)</a:t>
            </a:r>
            <a:r>
              <a:rPr lang="zh-CN" altLang="en-US" sz="2800" b="1" dirty="0" smtClean="0">
                <a:latin typeface="Times New Roman" pitchFamily="18" charset="0"/>
                <a:ea typeface="楷体" panose="02010609060101010101" pitchFamily="49" charset="-122"/>
                <a:cs typeface="Times New Roman" pitchFamily="18" charset="0"/>
              </a:rPr>
              <a:t>宁可</a:t>
            </a:r>
            <a:r>
              <a:rPr lang="zh-CN" altLang="en-US" sz="2800" b="1" dirty="0">
                <a:latin typeface="Times New Roman" pitchFamily="18" charset="0"/>
                <a:ea typeface="楷体" panose="02010609060101010101" pitchFamily="49" charset="-122"/>
                <a:cs typeface="Times New Roman" pitchFamily="18" charset="0"/>
              </a:rPr>
              <a:t>枝头抱香死，何曾吹落北风中。</a:t>
            </a:r>
          </a:p>
          <a:p>
            <a:pPr algn="r"/>
            <a:r>
              <a:rPr lang="zh-CN" altLang="en-US" sz="2800" b="1" dirty="0">
                <a:latin typeface="Times New Roman" pitchFamily="18" charset="0"/>
                <a:ea typeface="楷体" panose="02010609060101010101" pitchFamily="49" charset="-122"/>
                <a:cs typeface="Times New Roman" pitchFamily="18" charset="0"/>
              </a:rPr>
              <a:t>                   ——</a:t>
            </a:r>
            <a:r>
              <a:rPr lang="zh-CN" altLang="en-US" sz="2800" b="1" dirty="0">
                <a:latin typeface="仿宋" pitchFamily="49" charset="-122"/>
                <a:ea typeface="仿宋" pitchFamily="49" charset="-122"/>
                <a:cs typeface="Times New Roman" pitchFamily="18" charset="0"/>
              </a:rPr>
              <a:t>郑思肖《画菊》</a:t>
            </a:r>
          </a:p>
        </p:txBody>
      </p:sp>
      <p:sp>
        <p:nvSpPr>
          <p:cNvPr id="3" name="矩形 2"/>
          <p:cNvSpPr/>
          <p:nvPr/>
        </p:nvSpPr>
        <p:spPr>
          <a:xfrm>
            <a:off x="2950728" y="-9462"/>
            <a:ext cx="3246120" cy="706755"/>
          </a:xfrm>
          <a:prstGeom prst="rect">
            <a:avLst/>
          </a:prstGeom>
          <a:noFill/>
        </p:spPr>
        <p:txBody>
          <a:bodyPr wrap="none">
            <a:spAutoFit/>
          </a:bodyPr>
          <a:lstStyle/>
          <a:p>
            <a:pPr marL="0" marR="0" lvl="0" indent="0" algn="ctr" defTabSz="457200" rtl="0" eaLnBrk="1" fontAlgn="base" latinLnBrk="0" hangingPunct="1">
              <a:lnSpc>
                <a:spcPct val="100000"/>
              </a:lnSpc>
              <a:spcBef>
                <a:spcPct val="0"/>
              </a:spcBef>
              <a:spcAft>
                <a:spcPct val="0"/>
              </a:spcAft>
              <a:buClrTx/>
              <a:buSzTx/>
              <a:buFontTx/>
              <a:buNone/>
              <a:defRPr/>
            </a:pPr>
            <a:r>
              <a:rPr kumimoji="0" lang="zh-CN" altLang="en-US" sz="4000" b="1" i="0" u="none" strike="noStrike" kern="1200" cap="none" spc="0" normalizeH="0" baseline="0" noProof="0"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uLnTx/>
                <a:uFillTx/>
                <a:latin typeface="黑体" panose="02010609060101010101" pitchFamily="49" charset="-122"/>
                <a:ea typeface="黑体" panose="02010609060101010101" pitchFamily="49" charset="-122"/>
                <a:cs typeface="+mn-cs"/>
              </a:rPr>
              <a:t>美句拓展积累</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strips(downLef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2" nodeType="clickEffect">
                                  <p:stCondLst>
                                    <p:cond delay="0"/>
                                  </p:stCondLst>
                                  <p:childTnLst>
                                    <p:set>
                                      <p:cBhvr>
                                        <p:cTn id="11" dur="1" fill="hold">
                                          <p:stCondLst>
                                            <p:cond delay="0"/>
                                          </p:stCondLst>
                                        </p:cTn>
                                        <p:tgtEl>
                                          <p:spTgt spid="9218"/>
                                        </p:tgtEl>
                                        <p:attrNameLst>
                                          <p:attrName>style.visibility</p:attrName>
                                        </p:attrNameLst>
                                      </p:cBhvr>
                                      <p:to>
                                        <p:strVal val="visible"/>
                                      </p:to>
                                    </p:set>
                                    <p:animEffect transition="in" filter="wipe(left)">
                                      <p:cBhvr>
                                        <p:cTn id="12" dur="500"/>
                                        <p:tgtEl>
                                          <p:spTgt spid="92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1"/>
      <p:bldP spid="9218" grpId="2" uiExpand="1"/>
      <p:bldP spid="3" grpId="0"/>
      <p:bldP spid="3" grpId="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矩形 1"/>
          <p:cNvSpPr>
            <a:spLocks noChangeArrowheads="1"/>
          </p:cNvSpPr>
          <p:nvPr/>
        </p:nvSpPr>
        <p:spPr bwMode="auto">
          <a:xfrm>
            <a:off x="507521" y="1414793"/>
            <a:ext cx="8286750" cy="3333750"/>
          </a:xfrm>
          <a:prstGeom prst="rect">
            <a:avLst/>
          </a:prstGeom>
          <a:noFill/>
          <a:ln w="9525">
            <a:noFill/>
            <a:miter lim="800000"/>
          </a:ln>
        </p:spPr>
        <p:txBody>
          <a:bodyPr>
            <a:spAutoFit/>
          </a:bodyPr>
          <a:lstStyle/>
          <a:p>
            <a:pPr marL="0" marR="0" lvl="0" indent="536575" algn="l" defTabSz="457200" rtl="0" eaLnBrk="1" fontAlgn="base" latinLnBrk="1" hangingPunct="1">
              <a:lnSpc>
                <a:spcPct val="130000"/>
              </a:lnSpc>
              <a:spcBef>
                <a:spcPct val="0"/>
              </a:spcBef>
              <a:spcAft>
                <a:spcPct val="0"/>
              </a:spcAft>
              <a:buClrTx/>
              <a:buSzTx/>
              <a:buFont typeface="Arial" panose="020B0604020202020204" pitchFamily="34" charset="0"/>
              <a:buNone/>
              <a:defRPr/>
            </a:pPr>
            <a:r>
              <a:rPr kumimoji="0" lang="zh-CN" altLang="en-US" sz="1800" b="1" i="0" u="none" strike="noStrike" kern="1200" cap="none" spc="0" normalizeH="0" baseline="0" noProof="0" dirty="0">
                <a:ln>
                  <a:noFill/>
                </a:ln>
                <a:solidFill>
                  <a:schemeClr val="tx1"/>
                </a:solidFill>
                <a:effectLst/>
                <a:uLnTx/>
                <a:uFillTx/>
                <a:latin typeface="楷体" panose="02010609060101010101" pitchFamily="49" charset="-122"/>
                <a:ea typeface="楷体" panose="02010609060101010101" pitchFamily="49" charset="-122"/>
                <a:cs typeface="Times New Roman" panose="02020603050405020304" pitchFamily="18" charset="0"/>
              </a:rPr>
              <a:t>那年，我刚满十一岁。有一天，像往常一样，我跟着父亲</a:t>
            </a:r>
            <a:endParaRPr kumimoji="0" lang="en-US" altLang="zh-CN" sz="1800" b="1" i="0" u="none" strike="noStrike" kern="1200" cap="none" spc="0" normalizeH="0" baseline="0" noProof="0" dirty="0">
              <a:ln>
                <a:noFill/>
              </a:ln>
              <a:solidFill>
                <a:schemeClr val="tx1"/>
              </a:solidFill>
              <a:effectLst/>
              <a:uLnTx/>
              <a:uFillTx/>
              <a:latin typeface="楷体" panose="02010609060101010101" pitchFamily="49" charset="-122"/>
              <a:ea typeface="楷体" panose="02010609060101010101" pitchFamily="49" charset="-122"/>
              <a:cs typeface="Times New Roman" panose="02020603050405020304" pitchFamily="18" charset="0"/>
            </a:endParaRPr>
          </a:p>
          <a:p>
            <a:pPr marL="0" marR="0" lvl="0" indent="0" algn="l" defTabSz="457200" rtl="0" eaLnBrk="1" fontAlgn="base" latinLnBrk="1" hangingPunct="1">
              <a:lnSpc>
                <a:spcPct val="130000"/>
              </a:lnSpc>
              <a:spcBef>
                <a:spcPct val="0"/>
              </a:spcBef>
              <a:spcAft>
                <a:spcPct val="0"/>
              </a:spcAft>
              <a:buClrTx/>
              <a:buSzTx/>
              <a:buFont typeface="Arial" panose="020B0604020202020204" pitchFamily="34" charset="0"/>
              <a:buNone/>
              <a:defRPr/>
            </a:pPr>
            <a:r>
              <a:rPr kumimoji="0" lang="zh-CN" altLang="en-US" sz="1800" b="1" i="0" u="none" strike="noStrike" kern="1200" cap="none" spc="0" normalizeH="0" baseline="0" noProof="0" dirty="0">
                <a:ln>
                  <a:noFill/>
                </a:ln>
                <a:solidFill>
                  <a:schemeClr val="tx1"/>
                </a:solidFill>
                <a:effectLst/>
                <a:uLnTx/>
                <a:uFillTx/>
                <a:latin typeface="楷体" panose="02010609060101010101" pitchFamily="49" charset="-122"/>
                <a:ea typeface="楷体" panose="02010609060101010101" pitchFamily="49" charset="-122"/>
                <a:cs typeface="Times New Roman" panose="02020603050405020304" pitchFamily="18" charset="0"/>
              </a:rPr>
              <a:t>去附近湖中的小岛上钓鱼。</a:t>
            </a:r>
          </a:p>
          <a:p>
            <a:pPr marL="0" marR="0" lvl="0" indent="536575" algn="l" defTabSz="457200" rtl="0" eaLnBrk="1" fontAlgn="base" latinLnBrk="1" hangingPunct="1">
              <a:lnSpc>
                <a:spcPct val="130000"/>
              </a:lnSpc>
              <a:spcBef>
                <a:spcPct val="0"/>
              </a:spcBef>
              <a:spcAft>
                <a:spcPct val="0"/>
              </a:spcAft>
              <a:buClrTx/>
              <a:buSzTx/>
              <a:buFont typeface="Arial" panose="020B0604020202020204" pitchFamily="34" charset="0"/>
              <a:buNone/>
              <a:defRPr/>
            </a:pPr>
            <a:r>
              <a:rPr kumimoji="0" lang="zh-CN" altLang="en-US" sz="1800" b="1" i="0" u="none" strike="noStrike" kern="1200" cap="none" spc="0" normalizeH="0" baseline="0" noProof="0" dirty="0">
                <a:ln>
                  <a:noFill/>
                </a:ln>
                <a:solidFill>
                  <a:schemeClr val="tx1"/>
                </a:solidFill>
                <a:effectLst/>
                <a:uLnTx/>
                <a:uFillTx/>
                <a:latin typeface="楷体" panose="02010609060101010101" pitchFamily="49" charset="-122"/>
                <a:ea typeface="楷体" panose="02010609060101010101" pitchFamily="49" charset="-122"/>
                <a:cs typeface="Times New Roman" panose="02020603050405020304" pitchFamily="18" charset="0"/>
              </a:rPr>
              <a:t>那是鲈鱼捕捞开放日的前一个夜晚。我和父亲分别放好鱼饵，然后举起鱼竿，把钓线抛了出去。晚霞辉映的湖面上溅起了一圈圈彩色的涟漪。不一会儿，月亮升起来了，湖面变得银光闪闪。</a:t>
            </a:r>
          </a:p>
          <a:p>
            <a:pPr marL="0" marR="0" lvl="0" indent="536575" algn="l" defTabSz="457200" rtl="0" eaLnBrk="1" fontAlgn="base" latinLnBrk="1" hangingPunct="1">
              <a:lnSpc>
                <a:spcPct val="130000"/>
              </a:lnSpc>
              <a:spcBef>
                <a:spcPct val="0"/>
              </a:spcBef>
              <a:spcAft>
                <a:spcPct val="0"/>
              </a:spcAft>
              <a:buClrTx/>
              <a:buSzTx/>
              <a:buFont typeface="Arial" panose="020B0604020202020204" pitchFamily="34" charset="0"/>
              <a:buNone/>
              <a:defRPr/>
            </a:pPr>
            <a:r>
              <a:rPr kumimoji="0" lang="zh-CN" altLang="en-US" sz="1800" b="1" i="0" u="none" strike="noStrike" kern="1200" cap="none" spc="0" normalizeH="0" baseline="0" noProof="0" dirty="0">
                <a:ln>
                  <a:noFill/>
                </a:ln>
                <a:solidFill>
                  <a:schemeClr val="tx1"/>
                </a:solidFill>
                <a:effectLst/>
                <a:uLnTx/>
                <a:uFillTx/>
                <a:latin typeface="楷体" panose="02010609060101010101" pitchFamily="49" charset="-122"/>
                <a:ea typeface="楷体" panose="02010609060101010101" pitchFamily="49" charset="-122"/>
                <a:cs typeface="Times New Roman" panose="02020603050405020304" pitchFamily="18" charset="0"/>
              </a:rPr>
              <a:t>过了好长时间，鱼竿突然剧烈地抖动了一下，一定是个大家伙上钩了。我小心翼翼地一收一放，熟练地操纵着。也许是鱼想摆脱我的鱼钩，不停地甩动着鱼尾并跳跃着，湖面上不时发出“啪啪”的声音，溅起不少水花。我等那条鱼挣扎得筋疲力尽了，迅速把它拉上岸来。啊，好大的鱼！我从来没有见过这么大的</a:t>
            </a:r>
          </a:p>
        </p:txBody>
      </p:sp>
      <p:sp>
        <p:nvSpPr>
          <p:cNvPr id="34820" name="矩形 1"/>
          <p:cNvSpPr/>
          <p:nvPr/>
        </p:nvSpPr>
        <p:spPr>
          <a:xfrm>
            <a:off x="3794125" y="927100"/>
            <a:ext cx="1603375" cy="431800"/>
          </a:xfrm>
          <a:prstGeom prst="rect">
            <a:avLst/>
          </a:prstGeom>
          <a:noFill/>
          <a:ln w="9525">
            <a:noFill/>
          </a:ln>
        </p:spPr>
        <p:txBody>
          <a:bodyPr wrap="none">
            <a:spAutoFit/>
          </a:bodyPr>
          <a:lstStyle/>
          <a:p>
            <a:pPr algn="ctr"/>
            <a:r>
              <a:rPr lang="zh-CN" altLang="en-US" sz="2200" b="1" dirty="0">
                <a:solidFill>
                  <a:srgbClr val="000000"/>
                </a:solidFill>
                <a:latin typeface="黑体" panose="02010609060101010101" pitchFamily="49" charset="-122"/>
                <a:ea typeface="黑体" panose="02010609060101010101" pitchFamily="49" charset="-122"/>
              </a:rPr>
              <a:t>钓鱼的启示</a:t>
            </a:r>
            <a:endParaRPr lang="zh-CN" altLang="zh-CN" sz="2200" b="1" dirty="0">
              <a:solidFill>
                <a:srgbClr val="000000"/>
              </a:solidFill>
              <a:latin typeface="黑体" panose="02010609060101010101" pitchFamily="49" charset="-122"/>
              <a:ea typeface="黑体" panose="02010609060101010101" pitchFamily="49" charset="-122"/>
            </a:endParaRPr>
          </a:p>
        </p:txBody>
      </p:sp>
      <p:pic>
        <p:nvPicPr>
          <p:cNvPr id="61448" name="Picture 8" descr="C:\Users\Administrator\AppData\Roaming\Tencent\Users\541737432\QQ\WinTemp\RichOle\RKR]G~B[)L@KMLD0%S8PT@O.png"/>
          <p:cNvPicPr>
            <a:picLocks noChangeAspect="1" noChangeArrowheads="1"/>
          </p:cNvPicPr>
          <p:nvPr/>
        </p:nvPicPr>
        <p:blipFill>
          <a:blip r:embed="rId4"/>
          <a:srcRect/>
          <a:stretch>
            <a:fillRect/>
          </a:stretch>
        </p:blipFill>
        <p:spPr bwMode="auto">
          <a:xfrm>
            <a:off x="6941090" y="748721"/>
            <a:ext cx="1828800" cy="1390097"/>
          </a:xfrm>
          <a:prstGeom prst="ellipse">
            <a:avLst/>
          </a:prstGeom>
          <a:ln>
            <a:noFill/>
          </a:ln>
          <a:effectLst>
            <a:softEdge rad="112500"/>
          </a:effectLst>
        </p:spPr>
      </p:pic>
      <p:sp>
        <p:nvSpPr>
          <p:cNvPr id="7" name="矩形 6"/>
          <p:cNvSpPr/>
          <p:nvPr/>
        </p:nvSpPr>
        <p:spPr>
          <a:xfrm>
            <a:off x="2929890" y="102148"/>
            <a:ext cx="3246120" cy="706755"/>
          </a:xfrm>
          <a:prstGeom prst="rect">
            <a:avLst/>
          </a:prstGeom>
          <a:noFill/>
        </p:spPr>
        <p:txBody>
          <a:bodyPr wrap="none">
            <a:spAutoFit/>
          </a:bodyPr>
          <a:lstStyle/>
          <a:p>
            <a:pPr marL="0" marR="0" lvl="0" indent="0" algn="ctr" defTabSz="457200" rtl="0" eaLnBrk="1" fontAlgn="base" latinLnBrk="0" hangingPunct="1">
              <a:lnSpc>
                <a:spcPct val="100000"/>
              </a:lnSpc>
              <a:spcBef>
                <a:spcPct val="0"/>
              </a:spcBef>
              <a:spcAft>
                <a:spcPct val="0"/>
              </a:spcAft>
              <a:buClrTx/>
              <a:buSzTx/>
              <a:buFontTx/>
              <a:buNone/>
              <a:defRPr/>
            </a:pPr>
            <a:r>
              <a:rPr kumimoji="0" lang="zh-CN" altLang="en-US" sz="4000" b="1" i="0" u="none" strike="noStrike" kern="1200" cap="none" spc="0" normalizeH="0" baseline="0" noProof="0"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uLnTx/>
                <a:uFillTx/>
                <a:latin typeface="黑体" panose="02010609060101010101" pitchFamily="49" charset="-122"/>
                <a:ea typeface="黑体" panose="02010609060101010101" pitchFamily="49" charset="-122"/>
                <a:cs typeface="+mn-cs"/>
              </a:rPr>
              <a:t>美文拓展阅读</a:t>
            </a:r>
          </a:p>
        </p:txBody>
      </p:sp>
      <p:pic>
        <p:nvPicPr>
          <p:cNvPr id="2" name="推荐阅读：钓鱼的启示.wma">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cstate="print">
            <a:extLst>
              <a:ext uri="{28A0092B-C50C-407E-A947-70E740481C1C}">
                <a14:useLocalDpi xmlns:a14="http://schemas.microsoft.com/office/drawing/2010/main" val="0"/>
              </a:ext>
            </a:extLst>
          </a:blip>
          <a:stretch>
            <a:fillRect/>
          </a:stretch>
        </p:blipFill>
        <p:spPr>
          <a:xfrm>
            <a:off x="2848146" y="838200"/>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61448"/>
                                        </p:tgtEl>
                                        <p:attrNameLst>
                                          <p:attrName>style.visibility</p:attrName>
                                        </p:attrNameLst>
                                      </p:cBhvr>
                                      <p:to>
                                        <p:strVal val="visible"/>
                                      </p:to>
                                    </p:set>
                                    <p:anim calcmode="lin" valueType="num">
                                      <p:cBhvr>
                                        <p:cTn id="7" dur="500" fill="hold"/>
                                        <p:tgtEl>
                                          <p:spTgt spid="61448"/>
                                        </p:tgtEl>
                                        <p:attrNameLst>
                                          <p:attrName>ppt_w</p:attrName>
                                        </p:attrNameLst>
                                      </p:cBhvr>
                                      <p:tavLst>
                                        <p:tav tm="0">
                                          <p:val>
                                            <p:fltVal val="0"/>
                                          </p:val>
                                        </p:tav>
                                        <p:tav tm="100000">
                                          <p:val>
                                            <p:strVal val="#ppt_w"/>
                                          </p:val>
                                        </p:tav>
                                      </p:tavLst>
                                    </p:anim>
                                    <p:anim calcmode="lin" valueType="num">
                                      <p:cBhvr>
                                        <p:cTn id="8" dur="500" fill="hold"/>
                                        <p:tgtEl>
                                          <p:spTgt spid="61448"/>
                                        </p:tgtEl>
                                        <p:attrNameLst>
                                          <p:attrName>ppt_h</p:attrName>
                                        </p:attrNameLst>
                                      </p:cBhvr>
                                      <p:tavLst>
                                        <p:tav tm="0">
                                          <p:val>
                                            <p:fltVal val="0"/>
                                          </p:val>
                                        </p:tav>
                                        <p:tav tm="100000">
                                          <p:val>
                                            <p:strVal val="#ppt_h"/>
                                          </p:val>
                                        </p:tav>
                                      </p:tavLst>
                                    </p:anim>
                                    <p:animEffect transition="in" filter="fade">
                                      <p:cBhvr>
                                        <p:cTn id="9" dur="500"/>
                                        <p:tgtEl>
                                          <p:spTgt spid="61448"/>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 restart="whenNotActive" fill="hold" evtFilter="cancelBubble" nodeType="interactiveSeq">
                <p:stCondLst>
                  <p:cond evt="onClick" delay="0">
                    <p:tgtEl>
                      <p:spTgt spid="2"/>
                    </p:tgtEl>
                  </p:cond>
                </p:stCondLst>
                <p:endSync evt="end" delay="0">
                  <p:rtn val="all"/>
                </p:endSync>
                <p:childTnLst>
                  <p:par>
                    <p:cTn id="11" fill="hold">
                      <p:stCondLst>
                        <p:cond delay="0"/>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260759" fill="hold"/>
                                        <p:tgtEl>
                                          <p:spTgt spid="2"/>
                                        </p:tgtEl>
                                      </p:cBhvr>
                                    </p:cmd>
                                  </p:childTnLst>
                                </p:cTn>
                              </p:par>
                            </p:childTnLst>
                          </p:cTn>
                        </p:par>
                      </p:childTnLst>
                    </p:cTn>
                  </p:par>
                </p:childTnLst>
              </p:cTn>
              <p:nextCondLst>
                <p:cond evt="onClick" delay="0">
                  <p:tgtEl>
                    <p:spTgt spid="2"/>
                  </p:tgtEl>
                </p:cond>
              </p:nextCondLst>
            </p:seq>
            <p:audio>
              <p:cMediaNode vol="100000">
                <p:cTn id="15" fill="hold" display="0">
                  <p:stCondLst>
                    <p:cond delay="indefinite"/>
                  </p:stCondLst>
                  <p:endCondLst>
                    <p:cond evt="onStopAudio" delay="0">
                      <p:tgtEl>
                        <p:sldTgt/>
                      </p:tgtEl>
                    </p:cond>
                  </p:endCondLst>
                </p:cTn>
                <p:tgtEl>
                  <p:spTgt spid="2"/>
                </p:tgtEl>
              </p:cMediaNode>
            </p:audio>
          </p:childTnLst>
        </p:cTn>
      </p:par>
    </p:tnLst>
    <p:bldLst>
      <p:bldP spid="61442" grpId="1"/>
      <p:bldP spid="7" grpId="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矩形 1"/>
          <p:cNvSpPr/>
          <p:nvPr/>
        </p:nvSpPr>
        <p:spPr>
          <a:xfrm>
            <a:off x="392113" y="652826"/>
            <a:ext cx="8453437" cy="4025717"/>
          </a:xfrm>
          <a:prstGeom prst="rect">
            <a:avLst/>
          </a:prstGeom>
          <a:noFill/>
          <a:ln w="9525">
            <a:noFill/>
          </a:ln>
        </p:spPr>
        <p:txBody>
          <a:bodyPr>
            <a:spAutoFit/>
          </a:bodyPr>
          <a:lstStyle/>
          <a:p>
            <a:pPr latinLnBrk="1">
              <a:lnSpc>
                <a:spcPct val="130000"/>
              </a:lnSpc>
              <a:spcBef>
                <a:spcPct val="20000"/>
              </a:spcBef>
            </a:pPr>
            <a:r>
              <a:rPr lang="zh-CN" altLang="en-US" b="1" dirty="0">
                <a:latin typeface="楷体" panose="02010609060101010101" pitchFamily="49" charset="-122"/>
                <a:ea typeface="楷体" panose="02010609060101010101" pitchFamily="49" charset="-122"/>
              </a:rPr>
              <a:t>鲈鱼。我和父亲得意地欣赏着这条漂亮的大鲈鱼，看着鱼鳃在银色的月光下轻轻翕动着。</a:t>
            </a:r>
            <a:endParaRPr lang="en-US" altLang="zh-CN" b="1" dirty="0">
              <a:latin typeface="楷体" panose="02010609060101010101" pitchFamily="49" charset="-122"/>
              <a:ea typeface="楷体" panose="02010609060101010101" pitchFamily="49" charset="-122"/>
            </a:endParaRPr>
          </a:p>
          <a:p>
            <a:pPr latinLnBrk="1">
              <a:lnSpc>
                <a:spcPct val="130000"/>
              </a:lnSpc>
              <a:spcBef>
                <a:spcPct val="20000"/>
              </a:spcBef>
            </a:pPr>
            <a:r>
              <a:rPr lang="en-US" altLang="zh-CN" b="1" dirty="0">
                <a:latin typeface="楷体" panose="02010609060101010101" pitchFamily="49" charset="-122"/>
                <a:ea typeface="楷体" panose="02010609060101010101" pitchFamily="49" charset="-122"/>
              </a:rPr>
              <a:t>    </a:t>
            </a:r>
            <a:r>
              <a:rPr lang="zh-CN" altLang="en-US" b="1" dirty="0">
                <a:latin typeface="楷体" panose="02010609060101010101" pitchFamily="49" charset="-122"/>
                <a:ea typeface="楷体" panose="02010609060101010101" pitchFamily="49" charset="-122"/>
              </a:rPr>
              <a:t>父亲划着了一根火柴，看了看手表，这时是晚上十点，距离开放捕捞鲈鱼的时间还有两个小时。父亲盯着鲈鱼看了好一会儿，然后把目光转向了我：“孩子，你得把它放回湖里去。”</a:t>
            </a:r>
          </a:p>
          <a:p>
            <a:pPr latinLnBrk="1">
              <a:lnSpc>
                <a:spcPct val="130000"/>
              </a:lnSpc>
              <a:spcBef>
                <a:spcPct val="20000"/>
              </a:spcBef>
            </a:pPr>
            <a:r>
              <a:rPr lang="zh-CN" altLang="en-US" b="1" dirty="0">
                <a:latin typeface="楷体" panose="02010609060101010101" pitchFamily="49" charset="-122"/>
                <a:ea typeface="楷体" panose="02010609060101010101" pitchFamily="49" charset="-122"/>
              </a:rPr>
              <a:t>　　“爸爸！为什么？”我急切地问道。</a:t>
            </a:r>
          </a:p>
          <a:p>
            <a:pPr latinLnBrk="1">
              <a:lnSpc>
                <a:spcPct val="130000"/>
              </a:lnSpc>
              <a:spcBef>
                <a:spcPct val="20000"/>
              </a:spcBef>
            </a:pPr>
            <a:r>
              <a:rPr lang="zh-CN" altLang="en-US" b="1" dirty="0">
                <a:latin typeface="楷体" panose="02010609060101010101" pitchFamily="49" charset="-122"/>
                <a:ea typeface="楷体" panose="02010609060101010101" pitchFamily="49" charset="-122"/>
              </a:rPr>
              <a:t>　　“你还会钓到别的鱼的。”父亲平静地说。</a:t>
            </a:r>
          </a:p>
          <a:p>
            <a:pPr latinLnBrk="1">
              <a:lnSpc>
                <a:spcPct val="130000"/>
              </a:lnSpc>
              <a:spcBef>
                <a:spcPct val="20000"/>
              </a:spcBef>
            </a:pPr>
            <a:r>
              <a:rPr lang="zh-CN" altLang="en-US" b="1" dirty="0">
                <a:latin typeface="楷体" panose="02010609060101010101" pitchFamily="49" charset="-122"/>
                <a:ea typeface="楷体" panose="02010609060101010101" pitchFamily="49" charset="-122"/>
              </a:rPr>
              <a:t>　　“可是不会钓到这么大的鱼了。”我大声争辩着，哭出了声。</a:t>
            </a:r>
            <a:endParaRPr lang="en-US" altLang="zh-CN" b="1" dirty="0">
              <a:latin typeface="楷体" panose="02010609060101010101" pitchFamily="49" charset="-122"/>
              <a:ea typeface="楷体" panose="02010609060101010101" pitchFamily="49" charset="-122"/>
            </a:endParaRPr>
          </a:p>
          <a:p>
            <a:pPr latinLnBrk="1">
              <a:lnSpc>
                <a:spcPct val="130000"/>
              </a:lnSpc>
              <a:spcBef>
                <a:spcPct val="20000"/>
              </a:spcBef>
            </a:pPr>
            <a:r>
              <a:rPr lang="en-US" altLang="zh-CN" b="1" dirty="0">
                <a:latin typeface="楷体" panose="02010609060101010101" pitchFamily="49" charset="-122"/>
                <a:ea typeface="楷体" panose="02010609060101010101" pitchFamily="49" charset="-122"/>
              </a:rPr>
              <a:t>    </a:t>
            </a:r>
            <a:r>
              <a:rPr lang="zh-CN" altLang="en-US" b="1" dirty="0">
                <a:latin typeface="楷体" panose="02010609060101010101" pitchFamily="49" charset="-122"/>
                <a:ea typeface="楷体" panose="02010609060101010101" pitchFamily="49" charset="-122"/>
              </a:rPr>
              <a:t>我抬头看了一下四周，到处都是静悄悄的，皎洁的月光下看</a:t>
            </a:r>
            <a:endParaRPr lang="en-US" altLang="zh-CN" b="1" dirty="0">
              <a:latin typeface="楷体" panose="02010609060101010101" pitchFamily="49" charset="-122"/>
              <a:ea typeface="楷体" panose="02010609060101010101" pitchFamily="49" charset="-122"/>
            </a:endParaRPr>
          </a:p>
          <a:p>
            <a:pPr latinLnBrk="1">
              <a:lnSpc>
                <a:spcPct val="130000"/>
              </a:lnSpc>
              <a:spcBef>
                <a:spcPct val="20000"/>
              </a:spcBef>
            </a:pPr>
            <a:r>
              <a:rPr lang="zh-CN" altLang="en-US" b="1" dirty="0">
                <a:latin typeface="楷体" panose="02010609060101010101" pitchFamily="49" charset="-122"/>
                <a:ea typeface="楷体" panose="02010609060101010101" pitchFamily="49" charset="-122"/>
              </a:rPr>
              <a:t>不见其他人和船的影子。我再次把乞求的目光投向了父亲</a:t>
            </a:r>
            <a:r>
              <a:rPr lang="zh-CN" altLang="en-US" b="1" dirty="0" smtClean="0">
                <a:latin typeface="楷体" panose="02010609060101010101" pitchFamily="49" charset="-122"/>
                <a:ea typeface="楷体" panose="02010609060101010101" pitchFamily="49" charset="-122"/>
              </a:rPr>
              <a:t>。</a:t>
            </a:r>
            <a:endParaRPr lang="zh-CN" altLang="en-US" b="1" dirty="0">
              <a:latin typeface="楷体" panose="02010609060101010101" pitchFamily="49" charset="-122"/>
              <a:ea typeface="楷体" panose="02010609060101010101" pitchFamily="49" charset="-122"/>
            </a:endParaRPr>
          </a:p>
        </p:txBody>
      </p:sp>
      <p:pic>
        <p:nvPicPr>
          <p:cNvPr id="62470" name="Picture 6" descr="C:\Users\Administrator\AppData\Roaming\Tencent\Users\541737432\QQ\WinTemp\RichOle\5O6F{PTFN`OC$BXU2YRK0$E.png"/>
          <p:cNvPicPr>
            <a:picLocks noChangeAspect="1" noChangeArrowheads="1"/>
          </p:cNvPicPr>
          <p:nvPr/>
        </p:nvPicPr>
        <p:blipFill>
          <a:blip r:embed="rId4"/>
          <a:srcRect/>
          <a:stretch>
            <a:fillRect/>
          </a:stretch>
        </p:blipFill>
        <p:spPr bwMode="auto">
          <a:xfrm>
            <a:off x="7114024" y="2490405"/>
            <a:ext cx="1540878" cy="181963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4" name="推荐阅读：钓鱼的启示.wma">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cstate="print">
            <a:extLst>
              <a:ext uri="{28A0092B-C50C-407E-A947-70E740481C1C}">
                <a14:useLocalDpi xmlns:a14="http://schemas.microsoft.com/office/drawing/2010/main" val="0"/>
              </a:ext>
            </a:extLst>
          </a:blip>
          <a:stretch>
            <a:fillRect/>
          </a:stretch>
        </p:blipFill>
        <p:spPr>
          <a:xfrm>
            <a:off x="1795523" y="93919"/>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2470"/>
                                        </p:tgtEl>
                                        <p:attrNameLst>
                                          <p:attrName>style.visibility</p:attrName>
                                        </p:attrNameLst>
                                      </p:cBhvr>
                                      <p:to>
                                        <p:strVal val="visible"/>
                                      </p:to>
                                    </p:set>
                                    <p:animEffect transition="in" filter="blinds(horizontal)">
                                      <p:cBhvr>
                                        <p:cTn id="7" dur="500"/>
                                        <p:tgtEl>
                                          <p:spTgt spid="62470"/>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260759" fill="hold"/>
                                        <p:tgtEl>
                                          <p:spTgt spid="4"/>
                                        </p:tgtEl>
                                      </p:cBhvr>
                                    </p:cmd>
                                  </p:childTnLst>
                                </p:cTn>
                              </p:par>
                            </p:childTnLst>
                          </p:cTn>
                        </p:par>
                      </p:childTnLst>
                    </p:cTn>
                  </p:par>
                </p:childTnLst>
              </p:cTn>
              <p:nextCondLst>
                <p:cond evt="onClick" delay="0">
                  <p:tgtEl>
                    <p:spTgt spid="4"/>
                  </p:tgtEl>
                </p:cond>
              </p:nextCondLst>
            </p:seq>
            <p:audio>
              <p:cMediaNode vol="100000">
                <p:cTn id="13" fill="hold" display="0">
                  <p:stCondLst>
                    <p:cond delay="indefinite"/>
                  </p:stCondLst>
                  <p:endCondLst>
                    <p:cond evt="onStopAudio" delay="0">
                      <p:tgtEl>
                        <p:sldTgt/>
                      </p:tgtEl>
                    </p:cond>
                  </p:endCondLst>
                </p:cTn>
                <p:tgtEl>
                  <p:spTgt spid="4"/>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1"/>
          <p:cNvSpPr/>
          <p:nvPr/>
        </p:nvSpPr>
        <p:spPr>
          <a:xfrm>
            <a:off x="345116" y="570904"/>
            <a:ext cx="8188325" cy="4164217"/>
          </a:xfrm>
          <a:prstGeom prst="rect">
            <a:avLst/>
          </a:prstGeom>
          <a:noFill/>
          <a:ln w="9525">
            <a:noFill/>
          </a:ln>
        </p:spPr>
        <p:txBody>
          <a:bodyPr>
            <a:spAutoFit/>
          </a:bodyPr>
          <a:lst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stStyle>
          <a:p>
            <a:pPr marL="0" marR="0" lvl="0" indent="0" algn="l" defTabSz="457200" rtl="0" eaLnBrk="1" fontAlgn="base" latinLnBrk="1" hangingPunct="1">
              <a:lnSpc>
                <a:spcPct val="130000"/>
              </a:lnSpc>
              <a:spcBef>
                <a:spcPct val="20000"/>
              </a:spcBef>
              <a:spcAft>
                <a:spcPts val="0"/>
              </a:spcAft>
              <a:buClrTx/>
              <a:buSzTx/>
              <a:buFont typeface="Arial" panose="020B0604020202020204" pitchFamily="34" charset="0"/>
              <a:buNone/>
              <a:defRPr/>
            </a:pPr>
            <a:r>
              <a:rPr kumimoji="0" lang="zh-CN" altLang="en-US" sz="1800" b="1" i="0" u="none" strike="noStrike" kern="1200" cap="none" spc="0" normalizeH="0" baseline="0" noProof="0" dirty="0" smtClean="0">
                <a:ln>
                  <a:noFill/>
                </a:ln>
                <a:solidFill>
                  <a:schemeClr val="tx1"/>
                </a:solidFill>
                <a:effectLst/>
                <a:uLnTx/>
                <a:uFillTx/>
                <a:latin typeface="楷体" panose="02010609060101010101" pitchFamily="49" charset="-122"/>
                <a:ea typeface="楷体" panose="02010609060101010101" pitchFamily="49" charset="-122"/>
                <a:cs typeface="Times New Roman" panose="02020603050405020304"/>
              </a:rPr>
              <a:t>    尽管没有人看到我们，更无人知道我是在什么时候钓到这条鲈鱼的，但是，从父亲那不容争辩的声音中，我清楚地知道，父亲的话是没有商量余地的。我慢慢地把鱼钩从大鲈鱼的嘴唇上取下来，依依不舍地把它放回到湖里。大鲈鱼有力地摆动着身子，一转眼便消失在湖水中了。</a:t>
            </a:r>
            <a:endParaRPr kumimoji="0" lang="en-US" altLang="zh-CN" sz="1800" b="1" i="0" u="none" strike="noStrike" kern="1200" cap="none" spc="0" normalizeH="0" baseline="0" noProof="0" dirty="0" smtClean="0">
              <a:ln>
                <a:noFill/>
              </a:ln>
              <a:solidFill>
                <a:schemeClr val="tx1"/>
              </a:solidFill>
              <a:effectLst/>
              <a:uLnTx/>
              <a:uFillTx/>
              <a:latin typeface="楷体" panose="02010609060101010101" pitchFamily="49" charset="-122"/>
              <a:ea typeface="楷体" panose="02010609060101010101" pitchFamily="49" charset="-122"/>
              <a:cs typeface="Times New Roman" panose="02020603050405020304"/>
            </a:endParaRPr>
          </a:p>
          <a:p>
            <a:pPr marL="0" marR="0" lvl="0" indent="0" algn="l" defTabSz="457200" rtl="0" eaLnBrk="1" fontAlgn="base" latinLnBrk="1" hangingPunct="1">
              <a:lnSpc>
                <a:spcPct val="130000"/>
              </a:lnSpc>
              <a:spcBef>
                <a:spcPct val="20000"/>
              </a:spcBef>
              <a:spcAft>
                <a:spcPts val="0"/>
              </a:spcAft>
              <a:buClrTx/>
              <a:buSzTx/>
              <a:buFont typeface="Arial" panose="020B0604020202020204" pitchFamily="34" charset="0"/>
              <a:buNone/>
              <a:defRPr/>
            </a:pPr>
            <a:r>
              <a:rPr kumimoji="0" lang="en-US" altLang="zh-CN" sz="1800" b="1" i="0" u="none" strike="noStrike" kern="1200" cap="none" spc="0" normalizeH="0" baseline="0" noProof="0" dirty="0" smtClean="0">
                <a:ln>
                  <a:noFill/>
                </a:ln>
                <a:solidFill>
                  <a:schemeClr val="tx1"/>
                </a:solidFill>
                <a:effectLst/>
                <a:uLnTx/>
                <a:uFillTx/>
                <a:latin typeface="楷体" panose="02010609060101010101" pitchFamily="49" charset="-122"/>
                <a:ea typeface="楷体" panose="02010609060101010101" pitchFamily="49" charset="-122"/>
                <a:cs typeface="Times New Roman" panose="02020603050405020304"/>
              </a:rPr>
              <a:t>    </a:t>
            </a:r>
            <a:r>
              <a:rPr kumimoji="0" lang="zh-CN" altLang="en-US" sz="1800" b="1" i="0" u="none" strike="noStrike" kern="1200" cap="none" spc="0" normalizeH="0" baseline="0" noProof="0" dirty="0" smtClean="0">
                <a:ln>
                  <a:noFill/>
                </a:ln>
                <a:solidFill>
                  <a:schemeClr val="tx1"/>
                </a:solidFill>
                <a:effectLst/>
                <a:uLnTx/>
                <a:uFillTx/>
                <a:latin typeface="楷体" panose="02010609060101010101" pitchFamily="49" charset="-122"/>
                <a:ea typeface="楷体" panose="02010609060101010101" pitchFamily="49" charset="-122"/>
                <a:cs typeface="Times New Roman" panose="02020603050405020304"/>
              </a:rPr>
              <a:t>转眼间三十四年过去了，当年那个沮丧的孩子，已是一位著名的建筑设计师了。我再没有钓到过像三十四年前那个夜晚所钓到的那样大的鱼。但是，在人生的旅途中，我却不止一次地遇到了与那条鲈鱼相似的诱惑人的“鱼”。当我一次次地面临道德抉择的时候，就会想起父亲曾告诫我的话：道德只是个简单的是与非的问题，实践起来却很难。一个人要是从小受到像把钓到的大鲈鱼放回湖中这样严格的教育的话，就会获得道德实践的勇气和力量。</a:t>
            </a:r>
            <a:endParaRPr kumimoji="0" lang="en-US" altLang="zh-CN" sz="1800" b="1" i="0" u="none" strike="noStrike" kern="1200" cap="none" spc="0" normalizeH="0" baseline="0" noProof="0" dirty="0" smtClean="0">
              <a:ln>
                <a:noFill/>
              </a:ln>
              <a:solidFill>
                <a:schemeClr val="tx1"/>
              </a:solidFill>
              <a:effectLst/>
              <a:uLnTx/>
              <a:uFillTx/>
              <a:latin typeface="楷体" panose="02010609060101010101" pitchFamily="49" charset="-122"/>
              <a:ea typeface="楷体" panose="02010609060101010101" pitchFamily="49" charset="-122"/>
              <a:cs typeface="Times New Roman" panose="02020603050405020304"/>
            </a:endParaRPr>
          </a:p>
          <a:p>
            <a:pPr marL="0" marR="0" lvl="0" indent="0" algn="l" defTabSz="457200" rtl="0" eaLnBrk="1" fontAlgn="base" latinLnBrk="1" hangingPunct="1">
              <a:lnSpc>
                <a:spcPct val="130000"/>
              </a:lnSpc>
              <a:spcBef>
                <a:spcPct val="20000"/>
              </a:spcBef>
              <a:spcAft>
                <a:spcPts val="0"/>
              </a:spcAft>
              <a:buClrTx/>
              <a:buSzTx/>
              <a:buFont typeface="Arial" panose="020B0604020202020204" pitchFamily="34" charset="0"/>
              <a:buNone/>
              <a:defRPr/>
            </a:pPr>
            <a:r>
              <a:rPr kumimoji="0" lang="en-US" altLang="zh-CN" sz="1800" b="1" i="0" u="none" strike="noStrike" kern="1200" cap="none" spc="0" normalizeH="0" baseline="0" noProof="0" dirty="0" smtClean="0">
                <a:ln>
                  <a:noFill/>
                </a:ln>
                <a:solidFill>
                  <a:schemeClr val="tx1"/>
                </a:solidFill>
                <a:effectLst/>
                <a:uLnTx/>
                <a:uFillTx/>
                <a:latin typeface="楷体" panose="02010609060101010101" pitchFamily="49" charset="-122"/>
                <a:ea typeface="楷体" panose="02010609060101010101" pitchFamily="49" charset="-122"/>
                <a:cs typeface="Times New Roman" panose="02020603050405020304"/>
              </a:rPr>
              <a:t>    </a:t>
            </a:r>
            <a:r>
              <a:rPr kumimoji="0" lang="zh-CN" altLang="en-US" sz="1800" b="1" i="0" u="none" strike="noStrike" kern="1200" cap="none" spc="0" normalizeH="0" baseline="0" noProof="0" dirty="0" smtClean="0">
                <a:ln>
                  <a:noFill/>
                </a:ln>
                <a:solidFill>
                  <a:schemeClr val="tx1"/>
                </a:solidFill>
                <a:effectLst/>
                <a:uLnTx/>
                <a:uFillTx/>
                <a:latin typeface="楷体" panose="02010609060101010101" pitchFamily="49" charset="-122"/>
                <a:ea typeface="楷体" panose="02010609060101010101" pitchFamily="49" charset="-122"/>
                <a:cs typeface="Times New Roman" panose="02020603050405020304"/>
              </a:rPr>
              <a:t>三十四年前那个月光如水的夜晚，给我留下了永久的回忆和终生的启示。</a:t>
            </a:r>
            <a:endParaRPr kumimoji="0" lang="zh-CN" altLang="en-US" sz="2000" b="1" i="0" u="none" strike="noStrike" kern="1200" cap="none" spc="0" normalizeH="0" baseline="0" noProof="0" dirty="0" smtClean="0">
              <a:ln>
                <a:noFill/>
              </a:ln>
              <a:solidFill>
                <a:schemeClr val="tx1"/>
              </a:solidFill>
              <a:effectLst/>
              <a:uLnTx/>
              <a:uFillTx/>
              <a:latin typeface="楷体" panose="02010609060101010101" pitchFamily="49" charset="-122"/>
              <a:ea typeface="楷体" panose="02010609060101010101" pitchFamily="49" charset="-122"/>
              <a:cs typeface="Times New Roman" panose="02020603050405020304"/>
            </a:endParaRPr>
          </a:p>
        </p:txBody>
      </p:sp>
      <p:pic>
        <p:nvPicPr>
          <p:cNvPr id="3" name="推荐阅读：钓鱼的启示.wma">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cstate="print">
            <a:extLst>
              <a:ext uri="{28A0092B-C50C-407E-A947-70E740481C1C}">
                <a14:useLocalDpi xmlns:a14="http://schemas.microsoft.com/office/drawing/2010/main" val="0"/>
              </a:ext>
            </a:extLst>
          </a:blip>
          <a:stretch>
            <a:fillRect/>
          </a:stretch>
        </p:blipFill>
        <p:spPr>
          <a:xfrm>
            <a:off x="2008174" y="19493"/>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edge">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260759" fill="hold"/>
                                        <p:tgtEl>
                                          <p:spTgt spid="3"/>
                                        </p:tgtEl>
                                      </p:cBhvr>
                                    </p:cmd>
                                  </p:childTnLst>
                                </p:cTn>
                              </p:par>
                            </p:childTnLst>
                          </p:cTn>
                        </p:par>
                      </p:childTnLst>
                    </p:cTn>
                  </p:par>
                </p:childTnLst>
              </p:cTn>
              <p:nextCondLst>
                <p:cond evt="onClick" delay="0">
                  <p:tgtEl>
                    <p:spTgt spid="3"/>
                  </p:tgtEl>
                </p:cond>
              </p:nextCondLst>
            </p:seq>
            <p:audio>
              <p:cMediaNode vol="100000">
                <p:cTn id="13" fill="hold" display="0">
                  <p:stCondLst>
                    <p:cond delay="indefinite"/>
                  </p:stCondLst>
                  <p:endCondLst>
                    <p:cond evt="onStopAudio" delay="0">
                      <p:tgtEl>
                        <p:sldTgt/>
                      </p:tgtEl>
                    </p:cond>
                  </p:endCondLst>
                </p:cTn>
                <p:tgtEl>
                  <p:spTgt spid="3"/>
                </p:tgtEl>
              </p:cMediaNode>
            </p:audio>
          </p:childTnLst>
        </p:cTn>
      </p:par>
    </p:tnLst>
    <p:bldLst>
      <p:bldP spid="6" grpId="0"/>
      <p:bldP spid="6" grpId="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a:spLocks noChangeArrowheads="1"/>
          </p:cNvSpPr>
          <p:nvPr/>
        </p:nvSpPr>
        <p:spPr bwMode="auto">
          <a:xfrm>
            <a:off x="821846" y="935038"/>
            <a:ext cx="5299075" cy="1684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457200" rtl="0" eaLnBrk="1" fontAlgn="base" latinLnBrk="0" hangingPunct="1">
              <a:lnSpc>
                <a:spcPct val="150000"/>
              </a:lnSpc>
              <a:spcBef>
                <a:spcPct val="0"/>
              </a:spcBef>
              <a:spcAft>
                <a:spcPct val="0"/>
              </a:spcAft>
              <a:buClrTx/>
              <a:buSzTx/>
              <a:buFontTx/>
              <a:buNone/>
              <a:defRPr/>
            </a:pPr>
            <a:r>
              <a:rPr kumimoji="0" lang="zh-CN" altLang="en-US" sz="2400" b="1" i="0" u="none" strike="noStrike" kern="1200" cap="none" spc="0" normalizeH="0" baseline="0" noProof="0" dirty="0">
                <a:ln>
                  <a:noFill/>
                </a:ln>
                <a:solidFill>
                  <a:srgbClr val="3333FF"/>
                </a:solidFill>
                <a:effectLst/>
                <a:uLnTx/>
                <a:uFillTx/>
                <a:latin typeface="Times New Roman" pitchFamily="18" charset="0"/>
                <a:ea typeface="黑体" panose="02010609060101010101" pitchFamily="49" charset="-122"/>
                <a:cs typeface="Times New Roman" pitchFamily="18" charset="0"/>
              </a:rPr>
              <a:t>思考：</a:t>
            </a:r>
            <a:endParaRPr kumimoji="0" lang="en-US" altLang="zh-CN" sz="2400" b="1" i="0" u="none" strike="noStrike" kern="1200" cap="none" spc="0" normalizeH="0" baseline="0" noProof="0" dirty="0">
              <a:ln>
                <a:noFill/>
              </a:ln>
              <a:solidFill>
                <a:schemeClr val="tx1"/>
              </a:solidFill>
              <a:effectLst/>
              <a:uLnTx/>
              <a:uFillTx/>
              <a:latin typeface="Times New Roman" pitchFamily="18" charset="0"/>
              <a:ea typeface="黑体" panose="02010609060101010101" pitchFamily="49" charset="-122"/>
              <a:cs typeface="Times New Roman" pitchFamily="18" charset="0"/>
            </a:endParaRPr>
          </a:p>
          <a:p>
            <a:pPr marL="457200" marR="0" lvl="0" indent="-457200" algn="l" defTabSz="457200" rtl="0" eaLnBrk="1" fontAlgn="base" latinLnBrk="0" hangingPunct="1">
              <a:lnSpc>
                <a:spcPct val="150000"/>
              </a:lnSpc>
              <a:spcBef>
                <a:spcPct val="0"/>
              </a:spcBef>
              <a:spcAft>
                <a:spcPct val="0"/>
              </a:spcAft>
              <a:buClrTx/>
              <a:buSzTx/>
              <a:buFontTx/>
              <a:buAutoNum type="arabicPeriod"/>
              <a:defRPr/>
            </a:pPr>
            <a:r>
              <a:rPr kumimoji="0" lang="zh-CN" altLang="en-US" sz="2400" b="1" i="0" u="none" strike="noStrike" kern="1200" cap="none" spc="0" normalizeH="0" baseline="0" noProof="0" dirty="0">
                <a:ln>
                  <a:noFill/>
                </a:ln>
                <a:solidFill>
                  <a:schemeClr val="tx1"/>
                </a:solidFill>
                <a:effectLst/>
                <a:uLnTx/>
                <a:uFillTx/>
                <a:latin typeface="Times New Roman" pitchFamily="18" charset="0"/>
                <a:ea typeface="黑体" panose="02010609060101010101" pitchFamily="49" charset="-122"/>
                <a:cs typeface="Times New Roman" pitchFamily="18" charset="0"/>
              </a:rPr>
              <a:t>本文写了一件什么事情？</a:t>
            </a:r>
            <a:endParaRPr kumimoji="0" lang="en-US" altLang="zh-CN" sz="2400" b="1" i="0" u="none" strike="noStrike" kern="1200" cap="none" spc="0" normalizeH="0" baseline="0" noProof="0" dirty="0">
              <a:ln>
                <a:noFill/>
              </a:ln>
              <a:solidFill>
                <a:schemeClr val="tx1"/>
              </a:solidFill>
              <a:effectLst/>
              <a:uLnTx/>
              <a:uFillTx/>
              <a:latin typeface="Times New Roman" pitchFamily="18" charset="0"/>
              <a:ea typeface="黑体" panose="02010609060101010101" pitchFamily="49" charset="-122"/>
              <a:cs typeface="Times New Roman" pitchFamily="18" charset="0"/>
            </a:endParaRPr>
          </a:p>
          <a:p>
            <a:pPr marL="457200" marR="0" lvl="0" indent="-457200" algn="l" defTabSz="457200" rtl="0" eaLnBrk="1" fontAlgn="base" latinLnBrk="0" hangingPunct="1">
              <a:lnSpc>
                <a:spcPct val="150000"/>
              </a:lnSpc>
              <a:spcBef>
                <a:spcPct val="0"/>
              </a:spcBef>
              <a:spcAft>
                <a:spcPct val="0"/>
              </a:spcAft>
              <a:buClrTx/>
              <a:buSzTx/>
              <a:buFontTx/>
              <a:buAutoNum type="arabicPeriod"/>
              <a:defRPr/>
            </a:pPr>
            <a:r>
              <a:rPr kumimoji="0" lang="zh-CN" altLang="en-US" sz="2400" b="1" i="0" u="none" strike="noStrike" kern="1200" cap="none" spc="0" normalizeH="0" baseline="0" noProof="0" dirty="0">
                <a:ln>
                  <a:noFill/>
                </a:ln>
                <a:solidFill>
                  <a:schemeClr val="tx1"/>
                </a:solidFill>
                <a:effectLst/>
                <a:uLnTx/>
                <a:uFillTx/>
                <a:latin typeface="Times New Roman" pitchFamily="18" charset="0"/>
                <a:ea typeface="黑体" panose="02010609060101010101" pitchFamily="49" charset="-122"/>
                <a:cs typeface="Times New Roman" pitchFamily="18" charset="0"/>
              </a:rPr>
              <a:t>钓鱼的启示是什么？</a:t>
            </a:r>
          </a:p>
        </p:txBody>
      </p:sp>
      <p:pic>
        <p:nvPicPr>
          <p:cNvPr id="123905" name="Picture 1" descr="C:\Users\Administrator\AppData\Roaming\Tencent\Users\541737432\QQ\WinTemp\RichOle\$T%[`[Q82E(GYE2(J~IXM{J.png"/>
          <p:cNvPicPr>
            <a:picLocks noChangeAspect="1" noChangeArrowheads="1"/>
          </p:cNvPicPr>
          <p:nvPr/>
        </p:nvPicPr>
        <p:blipFill>
          <a:blip r:embed="rId2" cstate="print"/>
          <a:srcRect/>
          <a:stretch>
            <a:fillRect/>
          </a:stretch>
        </p:blipFill>
        <p:spPr bwMode="auto">
          <a:xfrm>
            <a:off x="6807575" y="721228"/>
            <a:ext cx="2137025" cy="1334460"/>
          </a:xfrm>
          <a:prstGeom prst="ellipse">
            <a:avLst/>
          </a:prstGeom>
          <a:ln>
            <a:noFill/>
          </a:ln>
          <a:effectLst>
            <a:softEdge rad="112500"/>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strips(downLeft)">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123905"/>
                                        </p:tgtEl>
                                        <p:attrNameLst>
                                          <p:attrName>style.visibility</p:attrName>
                                        </p:attrNameLst>
                                      </p:cBhvr>
                                      <p:to>
                                        <p:strVal val="visible"/>
                                      </p:to>
                                    </p:set>
                                    <p:anim calcmode="lin" valueType="num">
                                      <p:cBhvr>
                                        <p:cTn id="12" dur="500" fill="hold"/>
                                        <p:tgtEl>
                                          <p:spTgt spid="123905"/>
                                        </p:tgtEl>
                                        <p:attrNameLst>
                                          <p:attrName>ppt_w</p:attrName>
                                        </p:attrNameLst>
                                      </p:cBhvr>
                                      <p:tavLst>
                                        <p:tav tm="0">
                                          <p:val>
                                            <p:fltVal val="0"/>
                                          </p:val>
                                        </p:tav>
                                        <p:tav tm="100000">
                                          <p:val>
                                            <p:strVal val="#ppt_w"/>
                                          </p:val>
                                        </p:tav>
                                      </p:tavLst>
                                    </p:anim>
                                    <p:anim calcmode="lin" valueType="num">
                                      <p:cBhvr>
                                        <p:cTn id="13" dur="500" fill="hold"/>
                                        <p:tgtEl>
                                          <p:spTgt spid="123905"/>
                                        </p:tgtEl>
                                        <p:attrNameLst>
                                          <p:attrName>ppt_h</p:attrName>
                                        </p:attrNameLst>
                                      </p:cBhvr>
                                      <p:tavLst>
                                        <p:tav tm="0">
                                          <p:val>
                                            <p:fltVal val="0"/>
                                          </p:val>
                                        </p:tav>
                                        <p:tav tm="100000">
                                          <p:val>
                                            <p:strVal val="#ppt_h"/>
                                          </p:val>
                                        </p:tav>
                                      </p:tavLst>
                                    </p:anim>
                                    <p:animEffect transition="in" filter="fade">
                                      <p:cBhvr>
                                        <p:cTn id="14" dur="500"/>
                                        <p:tgtEl>
                                          <p:spTgt spid="1239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5" grpId="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矩形 1"/>
          <p:cNvSpPr/>
          <p:nvPr/>
        </p:nvSpPr>
        <p:spPr>
          <a:xfrm>
            <a:off x="555625" y="1108075"/>
            <a:ext cx="8037513" cy="3694113"/>
          </a:xfrm>
          <a:prstGeom prst="rect">
            <a:avLst/>
          </a:prstGeom>
          <a:noFill/>
          <a:ln w="9525">
            <a:noFill/>
          </a:ln>
        </p:spPr>
        <p:txBody>
          <a:bodyPr>
            <a:spAutoFit/>
          </a:bodyPr>
          <a:lstStyle/>
          <a:p>
            <a:pPr indent="449580" latinLnBrk="1">
              <a:lnSpc>
                <a:spcPct val="130000"/>
              </a:lnSpc>
              <a:buFont typeface="Arial" panose="020B0604020202020204" pitchFamily="34" charset="0"/>
            </a:pPr>
            <a:r>
              <a:rPr lang="zh-CN" altLang="en-US" sz="2000" b="1" dirty="0">
                <a:latin typeface="楷体" panose="02010609060101010101" pitchFamily="49" charset="-122"/>
                <a:ea typeface="楷体" panose="02010609060101010101" pitchFamily="49" charset="-122"/>
              </a:rPr>
              <a:t>车窗外是茫茫的大戈壁，没有山，没有水，也没有人烟。天和地的界限并不那么清晰，都是浑黄一体。</a:t>
            </a:r>
          </a:p>
          <a:p>
            <a:pPr indent="449580" latinLnBrk="1">
              <a:lnSpc>
                <a:spcPct val="130000"/>
              </a:lnSpc>
              <a:buFont typeface="Arial" panose="020B0604020202020204" pitchFamily="34" charset="0"/>
            </a:pPr>
            <a:r>
              <a:rPr lang="zh-CN" altLang="en-US" sz="2000" b="1" dirty="0">
                <a:latin typeface="楷体" panose="02010609060101010101" pitchFamily="49" charset="-122"/>
                <a:ea typeface="楷体" panose="02010609060101010101" pitchFamily="49" charset="-122"/>
              </a:rPr>
              <a:t>从哪儿看得出列车在前进呢？</a:t>
            </a:r>
          </a:p>
          <a:p>
            <a:pPr indent="449580" latinLnBrk="1">
              <a:lnSpc>
                <a:spcPct val="130000"/>
              </a:lnSpc>
              <a:buFont typeface="Arial" panose="020B0604020202020204" pitchFamily="34" charset="0"/>
            </a:pPr>
            <a:r>
              <a:rPr lang="zh-CN" altLang="en-US" sz="2000" b="1" dirty="0">
                <a:latin typeface="楷体" panose="02010609060101010101" pitchFamily="49" charset="-122"/>
                <a:ea typeface="楷体" panose="02010609060101010101" pitchFamily="49" charset="-122"/>
              </a:rPr>
              <a:t>那就是沿着铁路线的一行白杨树。每隔几秒钟，窗外就飞快地闪过一个高大挺秀的身影。</a:t>
            </a:r>
          </a:p>
          <a:p>
            <a:pPr indent="449580" latinLnBrk="1">
              <a:lnSpc>
                <a:spcPct val="130000"/>
              </a:lnSpc>
              <a:buFont typeface="Arial" panose="020B0604020202020204" pitchFamily="34" charset="0"/>
            </a:pPr>
            <a:r>
              <a:rPr lang="zh-CN" altLang="en-US" sz="2000" b="1" dirty="0">
                <a:latin typeface="楷体" panose="02010609060101010101" pitchFamily="49" charset="-122"/>
                <a:ea typeface="楷体" panose="02010609060101010101" pitchFamily="49" charset="-122"/>
              </a:rPr>
              <a:t>一位旅客正望着这些戈壁滩上的卫士出神。</a:t>
            </a:r>
          </a:p>
          <a:p>
            <a:pPr indent="449580" latinLnBrk="1">
              <a:lnSpc>
                <a:spcPct val="130000"/>
              </a:lnSpc>
              <a:buFont typeface="Arial" panose="020B0604020202020204" pitchFamily="34" charset="0"/>
            </a:pPr>
            <a:r>
              <a:rPr lang="zh-CN" altLang="en-US" sz="2000" b="1" dirty="0">
                <a:latin typeface="楷体" panose="02010609060101010101" pitchFamily="49" charset="-122"/>
                <a:ea typeface="楷体" panose="02010609060101010101" pitchFamily="49" charset="-122"/>
              </a:rPr>
              <a:t>“爸爸，”大孩子摇着他的腿，“你看那树多高！”爸爸并没有从沉思中回过头来，倒是旁边的妹妹插嘴了：</a:t>
            </a:r>
          </a:p>
          <a:p>
            <a:pPr indent="449580" latinLnBrk="1">
              <a:lnSpc>
                <a:spcPct val="130000"/>
              </a:lnSpc>
              <a:buFont typeface="Arial" panose="020B0604020202020204" pitchFamily="34" charset="0"/>
            </a:pPr>
            <a:r>
              <a:rPr lang="zh-CN" altLang="en-US" sz="2000" b="1" dirty="0">
                <a:latin typeface="楷体" panose="02010609060101010101" pitchFamily="49" charset="-122"/>
                <a:ea typeface="楷体" panose="02010609060101010101" pitchFamily="49" charset="-122"/>
              </a:rPr>
              <a:t>“不，那不是树，那是大伞。”</a:t>
            </a:r>
          </a:p>
        </p:txBody>
      </p:sp>
      <p:sp>
        <p:nvSpPr>
          <p:cNvPr id="38915" name="矩形 1"/>
          <p:cNvSpPr/>
          <p:nvPr/>
        </p:nvSpPr>
        <p:spPr>
          <a:xfrm>
            <a:off x="4149725" y="636588"/>
            <a:ext cx="893763" cy="431800"/>
          </a:xfrm>
          <a:prstGeom prst="rect">
            <a:avLst/>
          </a:prstGeom>
          <a:noFill/>
          <a:ln w="9525">
            <a:noFill/>
          </a:ln>
        </p:spPr>
        <p:txBody>
          <a:bodyPr wrap="none">
            <a:spAutoFit/>
          </a:bodyPr>
          <a:lstStyle/>
          <a:p>
            <a:pPr algn="ctr"/>
            <a:r>
              <a:rPr lang="zh-CN" altLang="en-US" sz="2200" b="1" dirty="0">
                <a:solidFill>
                  <a:srgbClr val="000000"/>
                </a:solidFill>
                <a:latin typeface="黑体" panose="02010609060101010101" pitchFamily="49" charset="-122"/>
                <a:ea typeface="黑体" panose="02010609060101010101" pitchFamily="49" charset="-122"/>
              </a:rPr>
              <a:t>白 杨</a:t>
            </a:r>
            <a:endParaRPr lang="zh-CN" altLang="zh-CN" sz="2200" b="1" dirty="0">
              <a:solidFill>
                <a:srgbClr val="000000"/>
              </a:solidFill>
              <a:latin typeface="黑体" panose="02010609060101010101" pitchFamily="49" charset="-122"/>
              <a:ea typeface="黑体" panose="02010609060101010101" pitchFamily="49" charset="-122"/>
            </a:endParaRPr>
          </a:p>
        </p:txBody>
      </p:sp>
      <p:pic>
        <p:nvPicPr>
          <p:cNvPr id="2" name="推荐阅读：白杨.wma">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cstate="print">
            <a:extLst>
              <a:ext uri="{28A0092B-C50C-407E-A947-70E740481C1C}">
                <a14:useLocalDpi xmlns:a14="http://schemas.microsoft.com/office/drawing/2010/main" val="0"/>
              </a:ext>
            </a:extLst>
          </a:blip>
          <a:stretch>
            <a:fillRect/>
          </a:stretch>
        </p:blipFill>
        <p:spPr>
          <a:xfrm>
            <a:off x="2991293" y="480054"/>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8914"/>
                                        </p:tgtEl>
                                        <p:attrNameLst>
                                          <p:attrName>style.visibility</p:attrName>
                                        </p:attrNameLst>
                                      </p:cBhvr>
                                      <p:to>
                                        <p:strVal val="visible"/>
                                      </p:to>
                                    </p:set>
                                    <p:anim calcmode="lin" valueType="num">
                                      <p:cBhvr>
                                        <p:cTn id="7" dur="500" fill="hold"/>
                                        <p:tgtEl>
                                          <p:spTgt spid="38914"/>
                                        </p:tgtEl>
                                        <p:attrNameLst>
                                          <p:attrName>ppt_w</p:attrName>
                                        </p:attrNameLst>
                                      </p:cBhvr>
                                      <p:tavLst>
                                        <p:tav tm="0">
                                          <p:val>
                                            <p:fltVal val="0"/>
                                          </p:val>
                                        </p:tav>
                                        <p:tav tm="100000">
                                          <p:val>
                                            <p:strVal val="#ppt_w"/>
                                          </p:val>
                                        </p:tav>
                                      </p:tavLst>
                                    </p:anim>
                                    <p:anim calcmode="lin" valueType="num">
                                      <p:cBhvr>
                                        <p:cTn id="8" dur="500" fill="hold"/>
                                        <p:tgtEl>
                                          <p:spTgt spid="38914"/>
                                        </p:tgtEl>
                                        <p:attrNameLst>
                                          <p:attrName>ppt_h</p:attrName>
                                        </p:attrNameLst>
                                      </p:cBhvr>
                                      <p:tavLst>
                                        <p:tav tm="0">
                                          <p:val>
                                            <p:fltVal val="0"/>
                                          </p:val>
                                        </p:tav>
                                        <p:tav tm="100000">
                                          <p:val>
                                            <p:strVal val="#ppt_h"/>
                                          </p:val>
                                        </p:tav>
                                      </p:tavLst>
                                    </p:anim>
                                    <p:animEffect transition="in" filter="fade">
                                      <p:cBhvr>
                                        <p:cTn id="9" dur="500"/>
                                        <p:tgtEl>
                                          <p:spTgt spid="38914"/>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 restart="whenNotActive" fill="hold" evtFilter="cancelBubble" nodeType="interactiveSeq">
                <p:stCondLst>
                  <p:cond evt="onClick" delay="0">
                    <p:tgtEl>
                      <p:spTgt spid="2"/>
                    </p:tgtEl>
                  </p:cond>
                </p:stCondLst>
                <p:endSync evt="end" delay="0">
                  <p:rtn val="all"/>
                </p:endSync>
                <p:childTnLst>
                  <p:par>
                    <p:cTn id="11" fill="hold">
                      <p:stCondLst>
                        <p:cond delay="0"/>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209490" fill="hold"/>
                                        <p:tgtEl>
                                          <p:spTgt spid="2"/>
                                        </p:tgtEl>
                                      </p:cBhvr>
                                    </p:cmd>
                                  </p:childTnLst>
                                </p:cTn>
                              </p:par>
                            </p:childTnLst>
                          </p:cTn>
                        </p:par>
                      </p:childTnLst>
                    </p:cTn>
                  </p:par>
                </p:childTnLst>
              </p:cTn>
              <p:nextCondLst>
                <p:cond evt="onClick" delay="0">
                  <p:tgtEl>
                    <p:spTgt spid="2"/>
                  </p:tgtEl>
                </p:cond>
              </p:nextCondLst>
            </p:seq>
            <p:audio>
              <p:cMediaNode vol="80000">
                <p:cTn id="15" fill="hold" display="0">
                  <p:stCondLst>
                    <p:cond delay="indefinite"/>
                  </p:stCondLst>
                  <p:endCondLst>
                    <p:cond evt="onStopAudio" delay="0">
                      <p:tgtEl>
                        <p:sldTgt/>
                      </p:tgtEl>
                    </p:cond>
                  </p:endCondLst>
                </p:cTn>
                <p:tgtEl>
                  <p:spTgt spid="2"/>
                </p:tgtEl>
              </p:cMediaNode>
            </p:audio>
          </p:childTnLst>
        </p:cTn>
      </p:par>
    </p:tnLst>
    <p:bldLst>
      <p:bldP spid="38914" grpId="0"/>
      <p:bldP spid="38914" grpId="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矩形 1"/>
          <p:cNvSpPr/>
          <p:nvPr/>
        </p:nvSpPr>
        <p:spPr>
          <a:xfrm>
            <a:off x="598157" y="545504"/>
            <a:ext cx="8037513" cy="4105275"/>
          </a:xfrm>
          <a:prstGeom prst="rect">
            <a:avLst/>
          </a:prstGeom>
          <a:noFill/>
          <a:ln w="9525">
            <a:noFill/>
          </a:ln>
        </p:spPr>
        <p:txBody>
          <a:bodyPr>
            <a:spAutoFit/>
          </a:bodyPr>
          <a:lstStyle/>
          <a:p>
            <a:pPr indent="449580" latinLnBrk="1">
              <a:lnSpc>
                <a:spcPct val="120000"/>
              </a:lnSpc>
              <a:buFont typeface="Arial" panose="020B0604020202020204" pitchFamily="34" charset="0"/>
            </a:pPr>
            <a:r>
              <a:rPr lang="zh-CN" altLang="en-US" sz="2000" b="1" dirty="0">
                <a:latin typeface="楷体" panose="02010609060101010101" pitchFamily="49" charset="-122"/>
                <a:ea typeface="楷体" panose="02010609060101010101" pitchFamily="49" charset="-122"/>
              </a:rPr>
              <a:t>“哪有这么大的伞！”</a:t>
            </a:r>
          </a:p>
          <a:p>
            <a:pPr indent="449580" latinLnBrk="1">
              <a:lnSpc>
                <a:spcPct val="120000"/>
              </a:lnSpc>
              <a:buFont typeface="Arial" panose="020B0604020202020204" pitchFamily="34" charset="0"/>
            </a:pPr>
            <a:r>
              <a:rPr lang="zh-CN" altLang="en-US" sz="2000" b="1" dirty="0">
                <a:latin typeface="楷体" panose="02010609060101010101" pitchFamily="49" charset="-122"/>
                <a:ea typeface="楷体" panose="02010609060101010101" pitchFamily="49" charset="-122"/>
              </a:rPr>
              <a:t>“你看它多直！”妹妹分辩着。</a:t>
            </a:r>
          </a:p>
          <a:p>
            <a:pPr indent="449580" latinLnBrk="1">
              <a:lnSpc>
                <a:spcPct val="120000"/>
              </a:lnSpc>
              <a:buFont typeface="Arial" panose="020B0604020202020204" pitchFamily="34" charset="0"/>
            </a:pPr>
            <a:r>
              <a:rPr lang="zh-CN" altLang="en-US" sz="2000" b="1" dirty="0">
                <a:latin typeface="楷体" panose="02010609060101010101" pitchFamily="49" charset="-122"/>
                <a:ea typeface="楷体" panose="02010609060101010101" pitchFamily="49" charset="-122"/>
              </a:rPr>
              <a:t>“它是树，不是伞！”哥哥肯定地说。</a:t>
            </a:r>
          </a:p>
          <a:p>
            <a:pPr indent="449580" latinLnBrk="1">
              <a:lnSpc>
                <a:spcPct val="120000"/>
              </a:lnSpc>
              <a:buFont typeface="Arial" panose="020B0604020202020204" pitchFamily="34" charset="0"/>
            </a:pPr>
            <a:r>
              <a:rPr lang="zh-CN" altLang="en-US" sz="2000" b="1" dirty="0">
                <a:latin typeface="楷体" panose="02010609060101010101" pitchFamily="49" charset="-122"/>
                <a:ea typeface="楷体" panose="02010609060101010101" pitchFamily="49" charset="-122"/>
              </a:rPr>
              <a:t>小小的争论打断了爸爸的思路，他微笑着，慢慢地抚摸着孩子们的头，说：</a:t>
            </a:r>
          </a:p>
          <a:p>
            <a:pPr indent="449580" latinLnBrk="1">
              <a:lnSpc>
                <a:spcPct val="120000"/>
              </a:lnSpc>
              <a:buFont typeface="Arial" panose="020B0604020202020204" pitchFamily="34" charset="0"/>
            </a:pPr>
            <a:r>
              <a:rPr lang="zh-CN" altLang="en-US" sz="2000" b="1" dirty="0">
                <a:latin typeface="楷体" panose="02010609060101010101" pitchFamily="49" charset="-122"/>
                <a:ea typeface="楷体" panose="02010609060101010101" pitchFamily="49" charset="-122"/>
              </a:rPr>
              <a:t>“这不是伞，是白杨树。”</a:t>
            </a:r>
          </a:p>
          <a:p>
            <a:pPr indent="449580" latinLnBrk="1">
              <a:lnSpc>
                <a:spcPct val="120000"/>
              </a:lnSpc>
              <a:buFont typeface="Arial" panose="020B0604020202020204" pitchFamily="34" charset="0"/>
            </a:pPr>
            <a:r>
              <a:rPr lang="zh-CN" altLang="en-US" sz="2000" b="1" dirty="0">
                <a:latin typeface="楷体" panose="02010609060101010101" pitchFamily="49" charset="-122"/>
                <a:ea typeface="楷体" panose="02010609060101010101" pitchFamily="49" charset="-122"/>
              </a:rPr>
              <a:t>哥哥还不满足：“为什么它这么直，长得这么大？”</a:t>
            </a:r>
          </a:p>
          <a:p>
            <a:pPr indent="449580" latinLnBrk="1">
              <a:lnSpc>
                <a:spcPct val="120000"/>
              </a:lnSpc>
              <a:buFont typeface="Arial" panose="020B0604020202020204" pitchFamily="34" charset="0"/>
            </a:pPr>
            <a:r>
              <a:rPr lang="zh-CN" altLang="en-US" sz="2000" b="1" dirty="0">
                <a:latin typeface="楷体" panose="02010609060101010101" pitchFamily="49" charset="-122"/>
                <a:ea typeface="楷体" panose="02010609060101010101" pitchFamily="49" charset="-122"/>
              </a:rPr>
              <a:t>爸爸的微笑消失了，脸色变得严肃起来。他想了一会儿，对儿子和小女儿说：“白杨树从来就这么直。哪儿需要它，它就在哪儿很快地生根发芽，长出粗壮的枝干。不管遇到干旱还是洪水，它总是那么直，那么坚强，不软弱，也不动摇。”</a:t>
            </a:r>
          </a:p>
        </p:txBody>
      </p:sp>
      <p:pic>
        <p:nvPicPr>
          <p:cNvPr id="3" name="推荐阅读：白杨.wma">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cstate="print">
            <a:extLst>
              <a:ext uri="{28A0092B-C50C-407E-A947-70E740481C1C}">
                <a14:useLocalDpi xmlns:a14="http://schemas.microsoft.com/office/drawing/2010/main" val="0"/>
              </a:ext>
            </a:extLst>
          </a:blip>
          <a:stretch>
            <a:fillRect/>
          </a:stretch>
        </p:blipFill>
        <p:spPr>
          <a:xfrm>
            <a:off x="396948" y="682073"/>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grpId="0" nodeType="clickEffect">
                                  <p:stCondLst>
                                    <p:cond delay="0"/>
                                  </p:stCondLst>
                                  <p:childTnLst>
                                    <p:set>
                                      <p:cBhvr>
                                        <p:cTn id="6" dur="1" fill="hold">
                                          <p:stCondLst>
                                            <p:cond delay="0"/>
                                          </p:stCondLst>
                                        </p:cTn>
                                        <p:tgtEl>
                                          <p:spTgt spid="39938"/>
                                        </p:tgtEl>
                                        <p:attrNameLst>
                                          <p:attrName>style.visibility</p:attrName>
                                        </p:attrNameLst>
                                      </p:cBhvr>
                                      <p:to>
                                        <p:strVal val="visible"/>
                                      </p:to>
                                    </p:set>
                                    <p:animEffect transition="in" filter="wedge">
                                      <p:cBhvr>
                                        <p:cTn id="7" dur="2000"/>
                                        <p:tgtEl>
                                          <p:spTgt spid="39938"/>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209490" fill="hold"/>
                                        <p:tgtEl>
                                          <p:spTgt spid="3"/>
                                        </p:tgtEl>
                                      </p:cBhvr>
                                    </p:cmd>
                                  </p:childTnLst>
                                </p:cTn>
                              </p:par>
                            </p:childTnLst>
                          </p:cTn>
                        </p:par>
                      </p:childTnLst>
                    </p:cTn>
                  </p:par>
                </p:childTnLst>
              </p:cTn>
              <p:nextCondLst>
                <p:cond evt="onClick" delay="0">
                  <p:tgtEl>
                    <p:spTgt spid="3"/>
                  </p:tgtEl>
                </p:cond>
              </p:nextCondLst>
            </p:seq>
            <p:audio>
              <p:cMediaNode vol="80000">
                <p:cTn id="13" fill="hold" display="0">
                  <p:stCondLst>
                    <p:cond delay="indefinite"/>
                  </p:stCondLst>
                  <p:endCondLst>
                    <p:cond evt="onStopAudio" delay="0">
                      <p:tgtEl>
                        <p:sldTgt/>
                      </p:tgtEl>
                    </p:cond>
                  </p:endCondLst>
                </p:cTn>
                <p:tgtEl>
                  <p:spTgt spid="3"/>
                </p:tgtEl>
              </p:cMediaNode>
            </p:audio>
          </p:childTnLst>
        </p:cTn>
      </p:par>
    </p:tnLst>
    <p:bldLst>
      <p:bldP spid="39938" grpId="0"/>
      <p:bldP spid="39938" grpId="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矩形 1"/>
          <p:cNvSpPr/>
          <p:nvPr/>
        </p:nvSpPr>
        <p:spPr>
          <a:xfrm>
            <a:off x="566258" y="627244"/>
            <a:ext cx="8037513" cy="4094163"/>
          </a:xfrm>
          <a:prstGeom prst="rect">
            <a:avLst/>
          </a:prstGeom>
          <a:noFill/>
          <a:ln w="9525">
            <a:noFill/>
          </a:ln>
        </p:spPr>
        <p:txBody>
          <a:bodyPr>
            <a:spAutoFit/>
          </a:bodyPr>
          <a:lstStyle/>
          <a:p>
            <a:pPr indent="449580" latinLnBrk="1">
              <a:lnSpc>
                <a:spcPct val="130000"/>
              </a:lnSpc>
              <a:buFont typeface="Arial" panose="020B0604020202020204" pitchFamily="34" charset="0"/>
            </a:pPr>
            <a:r>
              <a:rPr lang="zh-CN" altLang="en-US" sz="2000" b="1" dirty="0">
                <a:latin typeface="楷体" panose="02010609060101010101" pitchFamily="49" charset="-122"/>
                <a:ea typeface="楷体" panose="02010609060101010101" pitchFamily="49" charset="-122"/>
              </a:rPr>
              <a:t>爸爸只是向孩子们介绍白杨树吗？不是的，他也在表白着自己的心。而这，孩子们现在还不能理解。</a:t>
            </a:r>
          </a:p>
          <a:p>
            <a:pPr indent="449580" latinLnBrk="1">
              <a:lnSpc>
                <a:spcPct val="130000"/>
              </a:lnSpc>
              <a:buFont typeface="Arial" panose="020B0604020202020204" pitchFamily="34" charset="0"/>
            </a:pPr>
            <a:r>
              <a:rPr lang="zh-CN" altLang="en-US" sz="2000" b="1" dirty="0">
                <a:latin typeface="楷体" panose="02010609060101010101" pitchFamily="49" charset="-122"/>
                <a:ea typeface="楷体" panose="02010609060101010101" pitchFamily="49" charset="-122"/>
              </a:rPr>
              <a:t>他们只知道爸爸在新疆工作，妈妈也在新疆工作。他们只知道爸爸这回到奶奶家来，接他们到新疆去念小学，将来再念中学。他们只知道新疆是个很远很远的地方，要坐几天火车，还要坐几天汽车。</a:t>
            </a:r>
          </a:p>
          <a:p>
            <a:pPr indent="449580" latinLnBrk="1">
              <a:lnSpc>
                <a:spcPct val="130000"/>
              </a:lnSpc>
              <a:buFont typeface="Arial" panose="020B0604020202020204" pitchFamily="34" charset="0"/>
            </a:pPr>
            <a:r>
              <a:rPr lang="zh-CN" altLang="en-US" sz="2000" b="1" dirty="0">
                <a:latin typeface="楷体" panose="02010609060101010101" pitchFamily="49" charset="-122"/>
                <a:ea typeface="楷体" panose="02010609060101010101" pitchFamily="49" charset="-122"/>
              </a:rPr>
              <a:t>现在呢，孩子们多了一点知识。在通向新疆的路上，有许许多多白杨树。这儿需要它们，它们就在这儿生根了。</a:t>
            </a:r>
          </a:p>
          <a:p>
            <a:pPr indent="449580" latinLnBrk="1">
              <a:lnSpc>
                <a:spcPct val="130000"/>
              </a:lnSpc>
              <a:buFont typeface="Arial" panose="020B0604020202020204" pitchFamily="34" charset="0"/>
            </a:pPr>
            <a:r>
              <a:rPr lang="zh-CN" altLang="en-US" sz="2000" b="1" dirty="0">
                <a:latin typeface="楷体" panose="02010609060101010101" pitchFamily="49" charset="-122"/>
                <a:ea typeface="楷体" panose="02010609060101010101" pitchFamily="49" charset="-122"/>
              </a:rPr>
              <a:t>爸爸一手搂着一个孩子望着窗外闪过去的白杨树，又陷入了沉思。突然，他的嘴角又浮起一丝微笑，那是因为他看见火车前进方向的右面，在一棵高大的白杨树身边，几棵小树正迎着风沙成长起来。</a:t>
            </a:r>
          </a:p>
        </p:txBody>
      </p:sp>
      <p:pic>
        <p:nvPicPr>
          <p:cNvPr id="3" name="推荐阅读：白杨.wma">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cstate="print">
            <a:extLst>
              <a:ext uri="{28A0092B-C50C-407E-A947-70E740481C1C}">
                <a14:useLocalDpi xmlns:a14="http://schemas.microsoft.com/office/drawing/2010/main" val="0"/>
              </a:ext>
            </a:extLst>
          </a:blip>
          <a:stretch>
            <a:fillRect/>
          </a:stretch>
        </p:blipFill>
        <p:spPr>
          <a:xfrm>
            <a:off x="2193850" y="83106"/>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40962"/>
                                        </p:tgtEl>
                                        <p:attrNameLst>
                                          <p:attrName>style.visibility</p:attrName>
                                        </p:attrNameLst>
                                      </p:cBhvr>
                                      <p:to>
                                        <p:strVal val="visible"/>
                                      </p:to>
                                    </p:set>
                                    <p:anim to="" calcmode="lin" valueType="num">
                                      <p:cBhvr>
                                        <p:cTn id="7" dur="1" fill="hold"/>
                                        <p:tgtEl>
                                          <p:spTgt spid="40962"/>
                                        </p:tgtEl>
                                      </p:cBhvr>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209490" fill="hold"/>
                                        <p:tgtEl>
                                          <p:spTgt spid="3"/>
                                        </p:tgtEl>
                                      </p:cBhvr>
                                    </p:cmd>
                                  </p:childTnLst>
                                </p:cTn>
                              </p:par>
                            </p:childTnLst>
                          </p:cTn>
                        </p:par>
                      </p:childTnLst>
                    </p:cTn>
                  </p:par>
                </p:childTnLst>
              </p:cTn>
              <p:nextCondLst>
                <p:cond evt="onClick" delay="0">
                  <p:tgtEl>
                    <p:spTgt spid="3"/>
                  </p:tgtEl>
                </p:cond>
              </p:nextCondLst>
            </p:seq>
            <p:audio>
              <p:cMediaNode vol="80000">
                <p:cTn id="13" fill="hold" display="0">
                  <p:stCondLst>
                    <p:cond delay="indefinite"/>
                  </p:stCondLst>
                  <p:endCondLst>
                    <p:cond evt="onStopAudio" delay="0">
                      <p:tgtEl>
                        <p:sldTgt/>
                      </p:tgtEl>
                    </p:cond>
                  </p:endCondLst>
                </p:cTn>
                <p:tgtEl>
                  <p:spTgt spid="3"/>
                </p:tgtEl>
              </p:cMediaNode>
            </p:audio>
          </p:childTnLst>
        </p:cTn>
      </p:par>
    </p:tnLst>
    <p:bldLst>
      <p:bldP spid="40962" grpId="0"/>
      <p:bldP spid="40962" grpId="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a:spLocks noChangeArrowheads="1"/>
          </p:cNvSpPr>
          <p:nvPr/>
        </p:nvSpPr>
        <p:spPr bwMode="auto">
          <a:xfrm>
            <a:off x="1044575" y="1095375"/>
            <a:ext cx="5297488" cy="1684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457200" rtl="0" eaLnBrk="1" fontAlgn="base" latinLnBrk="0" hangingPunct="1">
              <a:lnSpc>
                <a:spcPct val="150000"/>
              </a:lnSpc>
              <a:spcBef>
                <a:spcPct val="0"/>
              </a:spcBef>
              <a:spcAft>
                <a:spcPct val="0"/>
              </a:spcAft>
              <a:buClrTx/>
              <a:buSzTx/>
              <a:buFontTx/>
              <a:buNone/>
              <a:defRPr/>
            </a:pPr>
            <a:r>
              <a:rPr kumimoji="0" lang="zh-CN" altLang="en-US" sz="2400" b="1" i="0" u="none" strike="noStrike" kern="1200" cap="none" spc="0" normalizeH="0" baseline="0" noProof="0" dirty="0">
                <a:ln>
                  <a:noFill/>
                </a:ln>
                <a:solidFill>
                  <a:srgbClr val="3333FF"/>
                </a:solidFill>
                <a:effectLst/>
                <a:uLnTx/>
                <a:uFillTx/>
                <a:latin typeface="Times New Roman" pitchFamily="18" charset="0"/>
                <a:ea typeface="黑体" panose="02010609060101010101" pitchFamily="49" charset="-122"/>
                <a:cs typeface="Times New Roman" pitchFamily="18" charset="0"/>
              </a:rPr>
              <a:t>思考：</a:t>
            </a:r>
            <a:endParaRPr kumimoji="0" lang="en-US" altLang="zh-CN" sz="2400" b="1" i="0" u="none" strike="noStrike" kern="1200" cap="none" spc="0" normalizeH="0" baseline="0" noProof="0" dirty="0">
              <a:ln>
                <a:noFill/>
              </a:ln>
              <a:solidFill>
                <a:schemeClr val="tx1"/>
              </a:solidFill>
              <a:effectLst/>
              <a:uLnTx/>
              <a:uFillTx/>
              <a:latin typeface="Times New Roman" pitchFamily="18" charset="0"/>
              <a:ea typeface="黑体" panose="02010609060101010101" pitchFamily="49" charset="-122"/>
              <a:cs typeface="Times New Roman" pitchFamily="18" charset="0"/>
            </a:endParaRPr>
          </a:p>
          <a:p>
            <a:pPr marL="457200" marR="0" lvl="0" indent="-457200" algn="l" defTabSz="457200" rtl="0" eaLnBrk="1" fontAlgn="base" latinLnBrk="0" hangingPunct="1">
              <a:lnSpc>
                <a:spcPct val="150000"/>
              </a:lnSpc>
              <a:spcBef>
                <a:spcPct val="0"/>
              </a:spcBef>
              <a:spcAft>
                <a:spcPct val="0"/>
              </a:spcAft>
              <a:buClrTx/>
              <a:buSzTx/>
              <a:buFontTx/>
              <a:buAutoNum type="arabicPeriod"/>
              <a:defRPr/>
            </a:pPr>
            <a:r>
              <a:rPr kumimoji="0" lang="zh-CN" altLang="en-US" sz="2400" b="1" i="0" u="none" strike="noStrike" kern="1200" cap="none" spc="0" normalizeH="0" baseline="0" noProof="0" dirty="0">
                <a:ln>
                  <a:noFill/>
                </a:ln>
                <a:solidFill>
                  <a:schemeClr val="tx1"/>
                </a:solidFill>
                <a:effectLst/>
                <a:uLnTx/>
                <a:uFillTx/>
                <a:latin typeface="Times New Roman" pitchFamily="18" charset="0"/>
                <a:ea typeface="黑体" panose="02010609060101010101" pitchFamily="49" charset="-122"/>
                <a:cs typeface="Times New Roman" pitchFamily="18" charset="0"/>
              </a:rPr>
              <a:t>白杨有什么特点？</a:t>
            </a:r>
            <a:endParaRPr kumimoji="0" lang="en-US" altLang="zh-CN" sz="2400" b="1" i="0" u="none" strike="noStrike" kern="1200" cap="none" spc="0" normalizeH="0" baseline="0" noProof="0" dirty="0">
              <a:ln>
                <a:noFill/>
              </a:ln>
              <a:solidFill>
                <a:schemeClr val="tx1"/>
              </a:solidFill>
              <a:effectLst/>
              <a:uLnTx/>
              <a:uFillTx/>
              <a:latin typeface="Times New Roman" pitchFamily="18" charset="0"/>
              <a:ea typeface="黑体" panose="02010609060101010101" pitchFamily="49" charset="-122"/>
              <a:cs typeface="Times New Roman" pitchFamily="18" charset="0"/>
            </a:endParaRPr>
          </a:p>
          <a:p>
            <a:pPr marL="457200" marR="0" lvl="0" indent="-457200" algn="l" defTabSz="457200" rtl="0" eaLnBrk="1" fontAlgn="base" latinLnBrk="0" hangingPunct="1">
              <a:lnSpc>
                <a:spcPct val="150000"/>
              </a:lnSpc>
              <a:spcBef>
                <a:spcPct val="0"/>
              </a:spcBef>
              <a:spcAft>
                <a:spcPct val="0"/>
              </a:spcAft>
              <a:buClrTx/>
              <a:buSzTx/>
              <a:buFontTx/>
              <a:buAutoNum type="arabicPeriod"/>
              <a:defRPr/>
            </a:pPr>
            <a:r>
              <a:rPr kumimoji="0" lang="zh-CN" altLang="en-US" sz="2400" b="1" i="0" u="none" strike="noStrike" kern="1200" cap="none" spc="0" normalizeH="0" baseline="0" noProof="0" dirty="0">
                <a:ln>
                  <a:noFill/>
                </a:ln>
                <a:solidFill>
                  <a:schemeClr val="tx1"/>
                </a:solidFill>
                <a:effectLst/>
                <a:uLnTx/>
                <a:uFillTx/>
                <a:latin typeface="Times New Roman" pitchFamily="18" charset="0"/>
                <a:ea typeface="黑体" panose="02010609060101010101" pitchFamily="49" charset="-122"/>
                <a:cs typeface="Times New Roman" pitchFamily="18" charset="0"/>
              </a:rPr>
              <a:t>作者借白杨赞美了什么样的人？</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amond(in)">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ransition spd="slow"/>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Administrator\Desktop\微官网末页.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7" y="0"/>
            <a:ext cx="9144000" cy="5143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01230154"/>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REFSHAPE" val="264313220"/>
  <p:tag name="KSO_WM_UNIT_PLACING_PICTURE_USER_VIEWPORT" val="{&quot;height&quot;:4992,&quot;width&quot;:7450}"/>
</p:tagLst>
</file>

<file path=ppt/theme/theme1.xml><?xml version="1.0" encoding="utf-8"?>
<a:theme xmlns:a="http://schemas.openxmlformats.org/drawingml/2006/main" name="Office 主题">
  <a:themeElements>
    <a:clrScheme name="自定义 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974806"/>
      </a:folHlink>
    </a:clrScheme>
    <a:fontScheme name="办公室">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办公室">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_Office 主题">
  <a:themeElements>
    <a:clrScheme name="自定义 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974806"/>
      </a:folHlink>
    </a:clrScheme>
    <a:fontScheme name="办公室">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办公室">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Office 主题">
  <a:themeElements>
    <a:clrScheme name="自定义 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974806"/>
      </a:folHlink>
    </a:clrScheme>
    <a:fontScheme name="办公室">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办公室">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Office 主题">
  <a:themeElements>
    <a:clrScheme name="自定义 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974806"/>
      </a:folHlink>
    </a:clrScheme>
    <a:fontScheme name="办公室">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办公室">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234</TotalTime>
  <Words>1215</Words>
  <Application>Microsoft Office PowerPoint</Application>
  <PresentationFormat>全屏显示(16:9)</PresentationFormat>
  <Paragraphs>64</Paragraphs>
  <Slides>15</Slides>
  <Notes>0</Notes>
  <HiddenSlides>0</HiddenSlides>
  <MMClips>6</MMClips>
  <ScaleCrop>false</ScaleCrop>
  <HeadingPairs>
    <vt:vector size="4" baseType="variant">
      <vt:variant>
        <vt:lpstr>主题</vt:lpstr>
      </vt:variant>
      <vt:variant>
        <vt:i4>4</vt:i4>
      </vt:variant>
      <vt:variant>
        <vt:lpstr>幻灯片标题</vt:lpstr>
      </vt:variant>
      <vt:variant>
        <vt:i4>15</vt:i4>
      </vt:variant>
    </vt:vector>
  </HeadingPairs>
  <TitlesOfParts>
    <vt:vector size="19" baseType="lpstr">
      <vt:lpstr>Office 主题</vt:lpstr>
      <vt:lpstr>3_Office 主题</vt:lpstr>
      <vt:lpstr>1_Office 主题</vt:lpstr>
      <vt:lpstr>2_Office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荣德基</dc:creator>
  <cp:lastModifiedBy>User</cp:lastModifiedBy>
  <cp:revision>697</cp:revision>
  <dcterms:created xsi:type="dcterms:W3CDTF">2015-12-30T08:03:00Z</dcterms:created>
  <dcterms:modified xsi:type="dcterms:W3CDTF">2020-06-10T03:32:48Z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2052-11.1.0.9513</vt:lpwstr>
  </property>
</Properties>
</file>