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1.xml" ContentType="application/vnd.openxmlformats-officedocument.theme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2.xml" ContentType="application/vnd.openxmlformats-officedocument.theme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3.xml" ContentType="application/vnd.openxmlformats-officedocument.theme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4.xml" ContentType="application/vnd.openxmlformats-officedocument.theme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5.xml" ContentType="application/vnd.openxmlformats-officedocument.theme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heme/theme16.xml" ContentType="application/vnd.openxmlformats-officedocument.theme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7.xml" ContentType="application/vnd.openxmlformats-officedocument.theme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18.xml" ContentType="application/vnd.openxmlformats-officedocument.theme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9.xml" ContentType="application/vnd.openxmlformats-officedocument.theme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theme/theme20.xml" ContentType="application/vnd.openxmlformats-officedocument.theme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heme/theme21.xml" ContentType="application/vnd.openxmlformats-officedocument.theme+xml"/>
  <Override PartName="/ppt/theme/theme22.xml" ContentType="application/vnd.openxmlformats-officedocument.theme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notesSlides/notesSlide1.xml" ContentType="application/vnd.openxmlformats-officedocument.presentationml.notesSlide+xml"/>
  <Override PartName="/ppt/tags/tag524.xml" ContentType="application/vnd.openxmlformats-officedocument.presentationml.tags+xml"/>
  <Override PartName="/ppt/notesSlides/notesSlide2.xml" ContentType="application/vnd.openxmlformats-officedocument.presentationml.notesSlide+xml"/>
  <Override PartName="/ppt/tags/tag525.xml" ContentType="application/vnd.openxmlformats-officedocument.presentationml.tags+xml"/>
  <Override PartName="/ppt/notesSlides/notesSlide3.xml" ContentType="application/vnd.openxmlformats-officedocument.presentationml.notesSlide+xml"/>
  <Override PartName="/ppt/tags/tag526.xml" ContentType="application/vnd.openxmlformats-officedocument.presentationml.tags+xml"/>
  <Override PartName="/ppt/notesSlides/notesSlide4.xml" ContentType="application/vnd.openxmlformats-officedocument.presentationml.notesSlide+xml"/>
  <Override PartName="/ppt/tags/tag527.xml" ContentType="application/vnd.openxmlformats-officedocument.presentationml.tags+xml"/>
  <Override PartName="/ppt/notesSlides/notesSlide5.xml" ContentType="application/vnd.openxmlformats-officedocument.presentationml.notesSlide+xml"/>
  <Override PartName="/ppt/tags/tag528.xml" ContentType="application/vnd.openxmlformats-officedocument.presentationml.tags+xml"/>
  <Override PartName="/ppt/notesSlides/notesSlide6.xml" ContentType="application/vnd.openxmlformats-officedocument.presentationml.notesSlide+xml"/>
  <Override PartName="/ppt/tags/tag529.xml" ContentType="application/vnd.openxmlformats-officedocument.presentationml.tags+xml"/>
  <Override PartName="/ppt/notesSlides/notesSlide7.xml" ContentType="application/vnd.openxmlformats-officedocument.presentationml.notesSlide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notesSlides/notesSlide8.xml" ContentType="application/vnd.openxmlformats-officedocument.presentationml.notesSlide+xml"/>
  <Override PartName="/ppt/tags/tag532.xml" ContentType="application/vnd.openxmlformats-officedocument.presentationml.tags+xml"/>
  <Override PartName="/ppt/notesSlides/notesSlide9.xml" ContentType="application/vnd.openxmlformats-officedocument.presentationml.notesSlide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notesSlides/notesSlide10.xml" ContentType="application/vnd.openxmlformats-officedocument.presentationml.notesSlide+xml"/>
  <Override PartName="/ppt/tags/tag535.xml" ContentType="application/vnd.openxmlformats-officedocument.presentationml.tags+xml"/>
  <Override PartName="/ppt/notesSlides/notesSlide11.xml" ContentType="application/vnd.openxmlformats-officedocument.presentationml.notesSlide+xml"/>
  <Override PartName="/ppt/tags/tag536.xml" ContentType="application/vnd.openxmlformats-officedocument.presentationml.tags+xml"/>
  <Override PartName="/ppt/notesSlides/notesSlide12.xml" ContentType="application/vnd.openxmlformats-officedocument.presentationml.notesSlide+xml"/>
  <Override PartName="/ppt/tags/tag537.xml" ContentType="application/vnd.openxmlformats-officedocument.presentationml.tags+xml"/>
  <Override PartName="/ppt/notesSlides/notesSlide13.xml" ContentType="application/vnd.openxmlformats-officedocument.presentationml.notesSlide+xml"/>
  <Override PartName="/ppt/tags/tag538.xml" ContentType="application/vnd.openxmlformats-officedocument.presentationml.tags+xml"/>
  <Override PartName="/ppt/notesSlides/notesSlide14.xml" ContentType="application/vnd.openxmlformats-officedocument.presentationml.notesSlide+xml"/>
  <Override PartName="/ppt/tags/tag539.xml" ContentType="application/vnd.openxmlformats-officedocument.presentationml.tags+xml"/>
  <Override PartName="/ppt/notesSlides/notesSlide15.xml" ContentType="application/vnd.openxmlformats-officedocument.presentationml.notesSlide+xml"/>
  <Override PartName="/ppt/tags/tag540.xml" ContentType="application/vnd.openxmlformats-officedocument.presentationml.tags+xml"/>
  <Override PartName="/ppt/notesSlides/notesSlide16.xml" ContentType="application/vnd.openxmlformats-officedocument.presentationml.notesSlide+xml"/>
  <Override PartName="/ppt/tags/tag541.xml" ContentType="application/vnd.openxmlformats-officedocument.presentationml.tags+xml"/>
  <Override PartName="/ppt/notesSlides/notesSlide17.xml" ContentType="application/vnd.openxmlformats-officedocument.presentationml.notesSlide+xml"/>
  <Override PartName="/ppt/tags/tag542.xml" ContentType="application/vnd.openxmlformats-officedocument.presentationml.tags+xml"/>
  <Override PartName="/ppt/notesSlides/notesSlide18.xml" ContentType="application/vnd.openxmlformats-officedocument.presentationml.notesSlide+xml"/>
  <Override PartName="/ppt/tags/tag543.xml" ContentType="application/vnd.openxmlformats-officedocument.presentationml.tags+xml"/>
  <Override PartName="/ppt/notesSlides/notesSlide19.xml" ContentType="application/vnd.openxmlformats-officedocument.presentationml.notesSlide+xml"/>
  <Override PartName="/ppt/tags/tag544.xml" ContentType="application/vnd.openxmlformats-officedocument.presentationml.tags+xml"/>
  <Override PartName="/ppt/notesSlides/notesSlide20.xml" ContentType="application/vnd.openxmlformats-officedocument.presentationml.notesSlide+xml"/>
  <Override PartName="/ppt/tags/tag545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2"/>
    <p:sldMasterId id="2147483681" r:id="rId3"/>
    <p:sldMasterId id="2147483714" r:id="rId4"/>
    <p:sldMasterId id="2147483736" r:id="rId5"/>
    <p:sldMasterId id="2147483758" r:id="rId6"/>
    <p:sldMasterId id="2147483787" r:id="rId7"/>
    <p:sldMasterId id="2147483798" r:id="rId8"/>
    <p:sldMasterId id="2147483809" r:id="rId9"/>
    <p:sldMasterId id="2147483820" r:id="rId10"/>
    <p:sldMasterId id="2147483864" r:id="rId11"/>
    <p:sldMasterId id="2147483886" r:id="rId12"/>
    <p:sldMasterId id="2147483897" r:id="rId13"/>
    <p:sldMasterId id="2147483919" r:id="rId14"/>
    <p:sldMasterId id="2147483930" r:id="rId15"/>
    <p:sldMasterId id="2147483952" r:id="rId16"/>
    <p:sldMasterId id="2147484007" r:id="rId17"/>
    <p:sldMasterId id="2147484029" r:id="rId18"/>
    <p:sldMasterId id="2147484062" r:id="rId19"/>
    <p:sldMasterId id="2147484073" r:id="rId20"/>
  </p:sldMasterIdLst>
  <p:notesMasterIdLst>
    <p:notesMasterId r:id="rId46"/>
  </p:notesMasterIdLst>
  <p:handoutMasterIdLst>
    <p:handoutMasterId r:id="rId47"/>
  </p:handoutMasterIdLst>
  <p:sldIdLst>
    <p:sldId id="336" r:id="rId21"/>
    <p:sldId id="260" r:id="rId22"/>
    <p:sldId id="314" r:id="rId23"/>
    <p:sldId id="261" r:id="rId24"/>
    <p:sldId id="338" r:id="rId25"/>
    <p:sldId id="412" r:id="rId26"/>
    <p:sldId id="268" r:id="rId27"/>
    <p:sldId id="316" r:id="rId28"/>
    <p:sldId id="404" r:id="rId29"/>
    <p:sldId id="413" r:id="rId30"/>
    <p:sldId id="414" r:id="rId31"/>
    <p:sldId id="415" r:id="rId32"/>
    <p:sldId id="387" r:id="rId33"/>
    <p:sldId id="390" r:id="rId34"/>
    <p:sldId id="393" r:id="rId35"/>
    <p:sldId id="396" r:id="rId36"/>
    <p:sldId id="320" r:id="rId37"/>
    <p:sldId id="394" r:id="rId38"/>
    <p:sldId id="319" r:id="rId39"/>
    <p:sldId id="321" r:id="rId40"/>
    <p:sldId id="323" r:id="rId41"/>
    <p:sldId id="410" r:id="rId42"/>
    <p:sldId id="391" r:id="rId43"/>
    <p:sldId id="408" r:id="rId44"/>
    <p:sldId id="294" r:id="rId45"/>
  </p:sldIdLst>
  <p:sldSz cx="9144000" cy="6858000" type="screen4x3"/>
  <p:notesSz cx="6858000" cy="9144000"/>
  <p:custDataLst>
    <p:tags r:id="rId48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雷 邱婧" initials="雷" lastIdx="1" clrIdx="0">
    <p:extLst>
      <p:ext uri="{19B8F6BF-5375-455C-9EA6-DF929625EA0E}">
        <p15:presenceInfo xmlns:p15="http://schemas.microsoft.com/office/powerpoint/2012/main" userId="a97119eaef9f2cf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7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63" d="100"/>
          <a:sy n="63" d="100"/>
        </p:scale>
        <p:origin x="1380" y="64"/>
      </p:cViewPr>
      <p:guideLst>
        <p:guide orient="horz" pos="2160"/>
        <p:guide pos="28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slide" Target="slides/slide22.xml"/><Relationship Id="rId47" Type="http://schemas.openxmlformats.org/officeDocument/2006/relationships/handoutMaster" Target="handoutMasters/handoutMaster1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9.xml"/><Relationship Id="rId41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slide" Target="slides/slide25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commentAuthors" Target="commentAuthor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4" Type="http://schemas.openxmlformats.org/officeDocument/2006/relationships/slide" Target="slides/slide24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slide" Target="slides/slide23.xml"/><Relationship Id="rId48" Type="http://schemas.openxmlformats.org/officeDocument/2006/relationships/tags" Target="tags/tag1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noProof="1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noProof="1" smtClean="0"/>
            </a:lvl1pPr>
          </a:lstStyle>
          <a:p>
            <a:fld id="{0F9B84EA-7D68-4D60-9CB1-D50884785D1C}" type="datetimeFigureOut">
              <a:rPr lang="zh-CN" altLang="en-US"/>
              <a:t>2020/8/26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noProof="1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60FAFC99-8B11-4108-B86E-B620A1679EC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4452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3F9F44E0-5369-4071-A0D3-852EA090D4AC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7522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0752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56B266E-F51E-436C-8ECA-AA1676DCD3F8}" type="slidenum">
              <a:rPr lang="zh-CN" altLang="en-US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9570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0957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64B2119-5C46-431E-9CEC-A1AE6DD87501}" type="slidenum">
              <a:rPr lang="zh-CN" altLang="en-US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11618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11619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8B350F8-C140-4525-B0F8-8E41AD1501ED}" type="slidenum">
              <a:rPr lang="zh-CN" altLang="en-US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17762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1776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7F78AD2-E7B2-4A4F-9CB7-0BA993B9F496}" type="slidenum">
              <a:rPr lang="zh-CN" altLang="en-US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17762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1776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7F78AD2-E7B2-4A4F-9CB7-0BA993B9F496}" type="slidenum">
              <a:rPr lang="zh-CN" altLang="en-US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043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19810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1981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663E89B-2515-423D-9CA5-343A2AFC4571}" type="slidenum">
              <a:rPr lang="zh-CN" altLang="en-US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25954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2595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75B0B02F-5EFA-402C-B2D2-ED4F7E1A0684}" type="slidenum">
              <a:rPr lang="zh-CN" altLang="en-US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23906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23907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B4A2F9B-E207-4928-9FCF-53D1B59A159A}" type="slidenum">
              <a:rPr lang="zh-CN" altLang="en-US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21858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21859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6A0E518-64A8-43FC-A641-42D6A1B48EFA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9166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6434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4643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0263DB6-FA25-4E05-80F3-6C5984E4D684}" type="slidenum">
              <a:rPr lang="zh-CN" altLang="en-US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6434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4643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0263DB6-FA25-4E05-80F3-6C5984E4D684}" type="slidenum">
              <a:rPr lang="zh-CN" altLang="en-US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6434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4643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0263DB6-FA25-4E05-80F3-6C5984E4D684}" type="slidenum">
              <a:rPr lang="zh-CN" altLang="en-US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0290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4029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141FAB4-C381-4133-8843-D98E034EA869}" type="slidenum">
              <a:rPr lang="zh-CN" altLang="en-US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6434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4643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0263DB6-FA25-4E05-80F3-6C5984E4D684}" type="slidenum">
              <a:rPr lang="zh-CN" altLang="en-US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38242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38243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9A9962D-492C-4182-9B6E-BD720AAD02CD}" type="slidenum">
              <a:rPr lang="zh-CN" altLang="en-US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2338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42339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3F3FFE82-DE79-4973-96C6-B70C7A16852A}" type="slidenum">
              <a:rPr lang="zh-CN" altLang="en-US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6434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4643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0263DB6-FA25-4E05-80F3-6C5984E4D684}" type="slidenum">
              <a:rPr lang="zh-CN" altLang="en-US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6434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4643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0263DB6-FA25-4E05-80F3-6C5984E4D684}" type="slidenum">
              <a:rPr lang="zh-CN" altLang="en-US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6434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4643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0263DB6-FA25-4E05-80F3-6C5984E4D684}" type="slidenum">
              <a:rPr lang="zh-CN" altLang="en-US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46434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4643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90263DB6-FA25-4E05-80F3-6C5984E4D684}" type="slidenum">
              <a:rPr lang="zh-CN" altLang="en-US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50530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50531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5EC5578-EF76-4569-8B92-7B7071DC1B16}" type="slidenum">
              <a:rPr lang="zh-CN" altLang="en-US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5" Type="http://schemas.openxmlformats.org/officeDocument/2006/relationships/tags" Target="../tags/tag8.xml"/><Relationship Id="rId10" Type="http://schemas.openxmlformats.org/officeDocument/2006/relationships/tags" Target="../tags/tag13.xml"/><Relationship Id="rId4" Type="http://schemas.openxmlformats.org/officeDocument/2006/relationships/tags" Target="../tags/tag7.xml"/><Relationship Id="rId9" Type="http://schemas.openxmlformats.org/officeDocument/2006/relationships/tags" Target="../tags/tag1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5" Type="http://schemas.openxmlformats.org/officeDocument/2006/relationships/tags" Target="../tags/tag20.xml"/><Relationship Id="rId10" Type="http://schemas.openxmlformats.org/officeDocument/2006/relationships/tags" Target="../tags/tag25.xml"/><Relationship Id="rId4" Type="http://schemas.openxmlformats.org/officeDocument/2006/relationships/tags" Target="../tags/tag19.xml"/><Relationship Id="rId9" Type="http://schemas.openxmlformats.org/officeDocument/2006/relationships/tags" Target="../tags/tag2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5" Type="http://schemas.openxmlformats.org/officeDocument/2006/relationships/tags" Target="../tags/tag34.xml"/><Relationship Id="rId10" Type="http://schemas.openxmlformats.org/officeDocument/2006/relationships/tags" Target="../tags/tag39.xml"/><Relationship Id="rId4" Type="http://schemas.openxmlformats.org/officeDocument/2006/relationships/tags" Target="../tags/tag33.xml"/><Relationship Id="rId9" Type="http://schemas.openxmlformats.org/officeDocument/2006/relationships/tags" Target="../tags/tag3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tags" Target="../tags/tag53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5" Type="http://schemas.openxmlformats.org/officeDocument/2006/relationships/tags" Target="../tags/tag46.xml"/><Relationship Id="rId10" Type="http://schemas.openxmlformats.org/officeDocument/2006/relationships/tags" Target="../tags/tag51.xml"/><Relationship Id="rId4" Type="http://schemas.openxmlformats.org/officeDocument/2006/relationships/tags" Target="../tags/tag45.xml"/><Relationship Id="rId9" Type="http://schemas.openxmlformats.org/officeDocument/2006/relationships/tags" Target="../tags/tag5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slideMaster" Target="../slideMasters/slideMaster3.xml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12" Type="http://schemas.openxmlformats.org/officeDocument/2006/relationships/tags" Target="../tags/tag67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tags" Target="../tags/tag66.xml"/><Relationship Id="rId5" Type="http://schemas.openxmlformats.org/officeDocument/2006/relationships/tags" Target="../tags/tag60.xml"/><Relationship Id="rId10" Type="http://schemas.openxmlformats.org/officeDocument/2006/relationships/tags" Target="../tags/tag65.xml"/><Relationship Id="rId4" Type="http://schemas.openxmlformats.org/officeDocument/2006/relationships/tags" Target="../tags/tag59.xml"/><Relationship Id="rId9" Type="http://schemas.openxmlformats.org/officeDocument/2006/relationships/tags" Target="../tags/tag6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75.xml"/><Relationship Id="rId13" Type="http://schemas.openxmlformats.org/officeDocument/2006/relationships/slideMaster" Target="../slideMasters/slideMaster3.xml"/><Relationship Id="rId3" Type="http://schemas.openxmlformats.org/officeDocument/2006/relationships/tags" Target="../tags/tag70.xml"/><Relationship Id="rId7" Type="http://schemas.openxmlformats.org/officeDocument/2006/relationships/tags" Target="../tags/tag74.xml"/><Relationship Id="rId12" Type="http://schemas.openxmlformats.org/officeDocument/2006/relationships/tags" Target="../tags/tag79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tags" Target="../tags/tag78.xml"/><Relationship Id="rId5" Type="http://schemas.openxmlformats.org/officeDocument/2006/relationships/tags" Target="../tags/tag72.xml"/><Relationship Id="rId10" Type="http://schemas.openxmlformats.org/officeDocument/2006/relationships/tags" Target="../tags/tag77.xml"/><Relationship Id="rId4" Type="http://schemas.openxmlformats.org/officeDocument/2006/relationships/tags" Target="../tags/tag71.xml"/><Relationship Id="rId9" Type="http://schemas.openxmlformats.org/officeDocument/2006/relationships/tags" Target="../tags/tag7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13" Type="http://schemas.openxmlformats.org/officeDocument/2006/relationships/slideMaster" Target="../slideMasters/slideMaster4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tags" Target="../tags/tag93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tags" Target="../tags/tag92.xml"/><Relationship Id="rId5" Type="http://schemas.openxmlformats.org/officeDocument/2006/relationships/tags" Target="../tags/tag86.xml"/><Relationship Id="rId10" Type="http://schemas.openxmlformats.org/officeDocument/2006/relationships/tags" Target="../tags/tag91.xml"/><Relationship Id="rId4" Type="http://schemas.openxmlformats.org/officeDocument/2006/relationships/tags" Target="../tags/tag85.xml"/><Relationship Id="rId9" Type="http://schemas.openxmlformats.org/officeDocument/2006/relationships/tags" Target="../tags/tag90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slideMaster" Target="../slideMasters/slideMaster4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tags" Target="../tags/tag105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tags" Target="../tags/tag104.xml"/><Relationship Id="rId5" Type="http://schemas.openxmlformats.org/officeDocument/2006/relationships/tags" Target="../tags/tag98.xml"/><Relationship Id="rId10" Type="http://schemas.openxmlformats.org/officeDocument/2006/relationships/tags" Target="../tags/tag103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slideMaster" Target="../slideMasters/slideMaster5.xml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12" Type="http://schemas.openxmlformats.org/officeDocument/2006/relationships/tags" Target="../tags/tag119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8.xml"/><Relationship Id="rId5" Type="http://schemas.openxmlformats.org/officeDocument/2006/relationships/tags" Target="../tags/tag112.xml"/><Relationship Id="rId10" Type="http://schemas.openxmlformats.org/officeDocument/2006/relationships/tags" Target="../tags/tag117.xml"/><Relationship Id="rId4" Type="http://schemas.openxmlformats.org/officeDocument/2006/relationships/tags" Target="../tags/tag111.xml"/><Relationship Id="rId9" Type="http://schemas.openxmlformats.org/officeDocument/2006/relationships/tags" Target="../tags/tag11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13" Type="http://schemas.openxmlformats.org/officeDocument/2006/relationships/slideMaster" Target="../slideMasters/slideMaster5.xml"/><Relationship Id="rId3" Type="http://schemas.openxmlformats.org/officeDocument/2006/relationships/tags" Target="../tags/tag122.xml"/><Relationship Id="rId7" Type="http://schemas.openxmlformats.org/officeDocument/2006/relationships/tags" Target="../tags/tag126.xml"/><Relationship Id="rId12" Type="http://schemas.openxmlformats.org/officeDocument/2006/relationships/tags" Target="../tags/tag131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tags" Target="../tags/tag130.xml"/><Relationship Id="rId5" Type="http://schemas.openxmlformats.org/officeDocument/2006/relationships/tags" Target="../tags/tag124.xml"/><Relationship Id="rId10" Type="http://schemas.openxmlformats.org/officeDocument/2006/relationships/tags" Target="../tags/tag129.xml"/><Relationship Id="rId4" Type="http://schemas.openxmlformats.org/officeDocument/2006/relationships/tags" Target="../tags/tag123.xml"/><Relationship Id="rId9" Type="http://schemas.openxmlformats.org/officeDocument/2006/relationships/tags" Target="../tags/tag12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slideMaster" Target="../slideMasters/slideMaster6.xml"/><Relationship Id="rId3" Type="http://schemas.openxmlformats.org/officeDocument/2006/relationships/tags" Target="../tags/tag136.xml"/><Relationship Id="rId7" Type="http://schemas.openxmlformats.org/officeDocument/2006/relationships/tags" Target="../tags/tag140.xml"/><Relationship Id="rId12" Type="http://schemas.openxmlformats.org/officeDocument/2006/relationships/tags" Target="../tags/tag145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tags" Target="../tags/tag144.xml"/><Relationship Id="rId5" Type="http://schemas.openxmlformats.org/officeDocument/2006/relationships/tags" Target="../tags/tag138.xml"/><Relationship Id="rId10" Type="http://schemas.openxmlformats.org/officeDocument/2006/relationships/tags" Target="../tags/tag143.xml"/><Relationship Id="rId4" Type="http://schemas.openxmlformats.org/officeDocument/2006/relationships/tags" Target="../tags/tag137.xml"/><Relationship Id="rId9" Type="http://schemas.openxmlformats.org/officeDocument/2006/relationships/tags" Target="../tags/tag14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13" Type="http://schemas.openxmlformats.org/officeDocument/2006/relationships/slideMaster" Target="../slideMasters/slideMaster6.xml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12" Type="http://schemas.openxmlformats.org/officeDocument/2006/relationships/tags" Target="../tags/tag157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tags" Target="../tags/tag156.xml"/><Relationship Id="rId5" Type="http://schemas.openxmlformats.org/officeDocument/2006/relationships/tags" Target="../tags/tag150.xml"/><Relationship Id="rId10" Type="http://schemas.openxmlformats.org/officeDocument/2006/relationships/tags" Target="../tags/tag155.xml"/><Relationship Id="rId4" Type="http://schemas.openxmlformats.org/officeDocument/2006/relationships/tags" Target="../tags/tag149.xml"/><Relationship Id="rId9" Type="http://schemas.openxmlformats.org/officeDocument/2006/relationships/tags" Target="../tags/tag15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8" Type="http://schemas.openxmlformats.org/officeDocument/2006/relationships/tags" Target="../tags/tag167.xml"/><Relationship Id="rId13" Type="http://schemas.openxmlformats.org/officeDocument/2006/relationships/slideMaster" Target="../slideMasters/slideMaster7.xml"/><Relationship Id="rId3" Type="http://schemas.openxmlformats.org/officeDocument/2006/relationships/tags" Target="../tags/tag162.xml"/><Relationship Id="rId7" Type="http://schemas.openxmlformats.org/officeDocument/2006/relationships/tags" Target="../tags/tag166.xml"/><Relationship Id="rId12" Type="http://schemas.openxmlformats.org/officeDocument/2006/relationships/tags" Target="../tags/tag171.xml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11" Type="http://schemas.openxmlformats.org/officeDocument/2006/relationships/tags" Target="../tags/tag170.xml"/><Relationship Id="rId5" Type="http://schemas.openxmlformats.org/officeDocument/2006/relationships/tags" Target="../tags/tag164.xml"/><Relationship Id="rId10" Type="http://schemas.openxmlformats.org/officeDocument/2006/relationships/tags" Target="../tags/tag169.xml"/><Relationship Id="rId4" Type="http://schemas.openxmlformats.org/officeDocument/2006/relationships/tags" Target="../tags/tag163.xml"/><Relationship Id="rId9" Type="http://schemas.openxmlformats.org/officeDocument/2006/relationships/tags" Target="../tags/tag16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13" Type="http://schemas.openxmlformats.org/officeDocument/2006/relationships/slideMaster" Target="../slideMasters/slideMaster7.xml"/><Relationship Id="rId3" Type="http://schemas.openxmlformats.org/officeDocument/2006/relationships/tags" Target="../tags/tag174.xml"/><Relationship Id="rId7" Type="http://schemas.openxmlformats.org/officeDocument/2006/relationships/tags" Target="../tags/tag178.xml"/><Relationship Id="rId12" Type="http://schemas.openxmlformats.org/officeDocument/2006/relationships/tags" Target="../tags/tag183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11" Type="http://schemas.openxmlformats.org/officeDocument/2006/relationships/tags" Target="../tags/tag182.xml"/><Relationship Id="rId5" Type="http://schemas.openxmlformats.org/officeDocument/2006/relationships/tags" Target="../tags/tag176.xml"/><Relationship Id="rId10" Type="http://schemas.openxmlformats.org/officeDocument/2006/relationships/tags" Target="../tags/tag181.xml"/><Relationship Id="rId4" Type="http://schemas.openxmlformats.org/officeDocument/2006/relationships/tags" Target="../tags/tag175.xml"/><Relationship Id="rId9" Type="http://schemas.openxmlformats.org/officeDocument/2006/relationships/tags" Target="../tags/tag18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slideMaster" Target="../slideMasters/slideMaster8.xml"/><Relationship Id="rId3" Type="http://schemas.openxmlformats.org/officeDocument/2006/relationships/tags" Target="../tags/tag188.xml"/><Relationship Id="rId7" Type="http://schemas.openxmlformats.org/officeDocument/2006/relationships/tags" Target="../tags/tag192.xml"/><Relationship Id="rId12" Type="http://schemas.openxmlformats.org/officeDocument/2006/relationships/tags" Target="../tags/tag197.xml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tags" Target="../tags/tag196.xml"/><Relationship Id="rId5" Type="http://schemas.openxmlformats.org/officeDocument/2006/relationships/tags" Target="../tags/tag190.xml"/><Relationship Id="rId10" Type="http://schemas.openxmlformats.org/officeDocument/2006/relationships/tags" Target="../tags/tag195.xml"/><Relationship Id="rId4" Type="http://schemas.openxmlformats.org/officeDocument/2006/relationships/tags" Target="../tags/tag189.xml"/><Relationship Id="rId9" Type="http://schemas.openxmlformats.org/officeDocument/2006/relationships/tags" Target="../tags/tag19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tags" Target="../tags/tag205.xml"/><Relationship Id="rId13" Type="http://schemas.openxmlformats.org/officeDocument/2006/relationships/slideMaster" Target="../slideMasters/slideMaster8.xml"/><Relationship Id="rId3" Type="http://schemas.openxmlformats.org/officeDocument/2006/relationships/tags" Target="../tags/tag200.xml"/><Relationship Id="rId7" Type="http://schemas.openxmlformats.org/officeDocument/2006/relationships/tags" Target="../tags/tag204.xml"/><Relationship Id="rId12" Type="http://schemas.openxmlformats.org/officeDocument/2006/relationships/tags" Target="../tags/tag209.xml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tags" Target="../tags/tag208.xml"/><Relationship Id="rId5" Type="http://schemas.openxmlformats.org/officeDocument/2006/relationships/tags" Target="../tags/tag202.xml"/><Relationship Id="rId10" Type="http://schemas.openxmlformats.org/officeDocument/2006/relationships/tags" Target="../tags/tag207.xml"/><Relationship Id="rId4" Type="http://schemas.openxmlformats.org/officeDocument/2006/relationships/tags" Target="../tags/tag201.xml"/><Relationship Id="rId9" Type="http://schemas.openxmlformats.org/officeDocument/2006/relationships/tags" Target="../tags/tag20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8" Type="http://schemas.openxmlformats.org/officeDocument/2006/relationships/tags" Target="../tags/tag219.xml"/><Relationship Id="rId13" Type="http://schemas.openxmlformats.org/officeDocument/2006/relationships/slideMaster" Target="../slideMasters/slideMaster9.xml"/><Relationship Id="rId3" Type="http://schemas.openxmlformats.org/officeDocument/2006/relationships/tags" Target="../tags/tag214.xml"/><Relationship Id="rId7" Type="http://schemas.openxmlformats.org/officeDocument/2006/relationships/tags" Target="../tags/tag218.xml"/><Relationship Id="rId12" Type="http://schemas.openxmlformats.org/officeDocument/2006/relationships/tags" Target="../tags/tag223.xml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6" Type="http://schemas.openxmlformats.org/officeDocument/2006/relationships/tags" Target="../tags/tag217.xml"/><Relationship Id="rId11" Type="http://schemas.openxmlformats.org/officeDocument/2006/relationships/tags" Target="../tags/tag222.xml"/><Relationship Id="rId5" Type="http://schemas.openxmlformats.org/officeDocument/2006/relationships/tags" Target="../tags/tag216.xml"/><Relationship Id="rId10" Type="http://schemas.openxmlformats.org/officeDocument/2006/relationships/tags" Target="../tags/tag221.xml"/><Relationship Id="rId4" Type="http://schemas.openxmlformats.org/officeDocument/2006/relationships/tags" Target="../tags/tag215.xml"/><Relationship Id="rId9" Type="http://schemas.openxmlformats.org/officeDocument/2006/relationships/tags" Target="../tags/tag22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8" Type="http://schemas.openxmlformats.org/officeDocument/2006/relationships/tags" Target="../tags/tag231.xml"/><Relationship Id="rId13" Type="http://schemas.openxmlformats.org/officeDocument/2006/relationships/slideMaster" Target="../slideMasters/slideMaster9.xml"/><Relationship Id="rId3" Type="http://schemas.openxmlformats.org/officeDocument/2006/relationships/tags" Target="../tags/tag226.xml"/><Relationship Id="rId7" Type="http://schemas.openxmlformats.org/officeDocument/2006/relationships/tags" Target="../tags/tag230.xml"/><Relationship Id="rId12" Type="http://schemas.openxmlformats.org/officeDocument/2006/relationships/tags" Target="../tags/tag235.xml"/><Relationship Id="rId2" Type="http://schemas.openxmlformats.org/officeDocument/2006/relationships/tags" Target="../tags/tag225.xml"/><Relationship Id="rId1" Type="http://schemas.openxmlformats.org/officeDocument/2006/relationships/tags" Target="../tags/tag224.xml"/><Relationship Id="rId6" Type="http://schemas.openxmlformats.org/officeDocument/2006/relationships/tags" Target="../tags/tag229.xml"/><Relationship Id="rId11" Type="http://schemas.openxmlformats.org/officeDocument/2006/relationships/tags" Target="../tags/tag234.xml"/><Relationship Id="rId5" Type="http://schemas.openxmlformats.org/officeDocument/2006/relationships/tags" Target="../tags/tag228.xml"/><Relationship Id="rId10" Type="http://schemas.openxmlformats.org/officeDocument/2006/relationships/tags" Target="../tags/tag233.xml"/><Relationship Id="rId4" Type="http://schemas.openxmlformats.org/officeDocument/2006/relationships/tags" Target="../tags/tag227.xml"/><Relationship Id="rId9" Type="http://schemas.openxmlformats.org/officeDocument/2006/relationships/tags" Target="../tags/tag23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8" Type="http://schemas.openxmlformats.org/officeDocument/2006/relationships/tags" Target="../tags/tag245.xml"/><Relationship Id="rId13" Type="http://schemas.openxmlformats.org/officeDocument/2006/relationships/slideMaster" Target="../slideMasters/slideMaster10.xml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12" Type="http://schemas.openxmlformats.org/officeDocument/2006/relationships/tags" Target="../tags/tag249.xml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tags" Target="../tags/tag248.xml"/><Relationship Id="rId5" Type="http://schemas.openxmlformats.org/officeDocument/2006/relationships/tags" Target="../tags/tag242.xml"/><Relationship Id="rId10" Type="http://schemas.openxmlformats.org/officeDocument/2006/relationships/tags" Target="../tags/tag247.xml"/><Relationship Id="rId4" Type="http://schemas.openxmlformats.org/officeDocument/2006/relationships/tags" Target="../tags/tag241.xml"/><Relationship Id="rId9" Type="http://schemas.openxmlformats.org/officeDocument/2006/relationships/tags" Target="../tags/tag24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8" Type="http://schemas.openxmlformats.org/officeDocument/2006/relationships/tags" Target="../tags/tag257.xml"/><Relationship Id="rId13" Type="http://schemas.openxmlformats.org/officeDocument/2006/relationships/slideMaster" Target="../slideMasters/slideMaster10.xml"/><Relationship Id="rId3" Type="http://schemas.openxmlformats.org/officeDocument/2006/relationships/tags" Target="../tags/tag252.xml"/><Relationship Id="rId7" Type="http://schemas.openxmlformats.org/officeDocument/2006/relationships/tags" Target="../tags/tag256.xml"/><Relationship Id="rId12" Type="http://schemas.openxmlformats.org/officeDocument/2006/relationships/tags" Target="../tags/tag261.xml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6" Type="http://schemas.openxmlformats.org/officeDocument/2006/relationships/tags" Target="../tags/tag255.xml"/><Relationship Id="rId11" Type="http://schemas.openxmlformats.org/officeDocument/2006/relationships/tags" Target="../tags/tag260.xml"/><Relationship Id="rId5" Type="http://schemas.openxmlformats.org/officeDocument/2006/relationships/tags" Target="../tags/tag254.xml"/><Relationship Id="rId10" Type="http://schemas.openxmlformats.org/officeDocument/2006/relationships/tags" Target="../tags/tag259.xml"/><Relationship Id="rId4" Type="http://schemas.openxmlformats.org/officeDocument/2006/relationships/tags" Target="../tags/tag253.xml"/><Relationship Id="rId9" Type="http://schemas.openxmlformats.org/officeDocument/2006/relationships/tags" Target="../tags/tag25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8" Type="http://schemas.openxmlformats.org/officeDocument/2006/relationships/tags" Target="../tags/tag271.xml"/><Relationship Id="rId13" Type="http://schemas.openxmlformats.org/officeDocument/2006/relationships/slideMaster" Target="../slideMasters/slideMaster11.xml"/><Relationship Id="rId3" Type="http://schemas.openxmlformats.org/officeDocument/2006/relationships/tags" Target="../tags/tag266.xml"/><Relationship Id="rId7" Type="http://schemas.openxmlformats.org/officeDocument/2006/relationships/tags" Target="../tags/tag270.xml"/><Relationship Id="rId12" Type="http://schemas.openxmlformats.org/officeDocument/2006/relationships/tags" Target="../tags/tag275.xml"/><Relationship Id="rId2" Type="http://schemas.openxmlformats.org/officeDocument/2006/relationships/tags" Target="../tags/tag265.xml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tags" Target="../tags/tag274.xml"/><Relationship Id="rId5" Type="http://schemas.openxmlformats.org/officeDocument/2006/relationships/tags" Target="../tags/tag268.xml"/><Relationship Id="rId10" Type="http://schemas.openxmlformats.org/officeDocument/2006/relationships/tags" Target="../tags/tag273.xml"/><Relationship Id="rId4" Type="http://schemas.openxmlformats.org/officeDocument/2006/relationships/tags" Target="../tags/tag267.xml"/><Relationship Id="rId9" Type="http://schemas.openxmlformats.org/officeDocument/2006/relationships/tags" Target="../tags/tag27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8" Type="http://schemas.openxmlformats.org/officeDocument/2006/relationships/tags" Target="../tags/tag283.xml"/><Relationship Id="rId13" Type="http://schemas.openxmlformats.org/officeDocument/2006/relationships/slideMaster" Target="../slideMasters/slideMaster11.xml"/><Relationship Id="rId3" Type="http://schemas.openxmlformats.org/officeDocument/2006/relationships/tags" Target="../tags/tag278.xml"/><Relationship Id="rId7" Type="http://schemas.openxmlformats.org/officeDocument/2006/relationships/tags" Target="../tags/tag282.xml"/><Relationship Id="rId12" Type="http://schemas.openxmlformats.org/officeDocument/2006/relationships/tags" Target="../tags/tag287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tags" Target="../tags/tag286.xml"/><Relationship Id="rId5" Type="http://schemas.openxmlformats.org/officeDocument/2006/relationships/tags" Target="../tags/tag280.xml"/><Relationship Id="rId10" Type="http://schemas.openxmlformats.org/officeDocument/2006/relationships/tags" Target="../tags/tag285.xml"/><Relationship Id="rId4" Type="http://schemas.openxmlformats.org/officeDocument/2006/relationships/tags" Target="../tags/tag279.xml"/><Relationship Id="rId9" Type="http://schemas.openxmlformats.org/officeDocument/2006/relationships/tags" Target="../tags/tag28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8" Type="http://schemas.openxmlformats.org/officeDocument/2006/relationships/tags" Target="../tags/tag297.xml"/><Relationship Id="rId13" Type="http://schemas.openxmlformats.org/officeDocument/2006/relationships/slideMaster" Target="../slideMasters/slideMaster12.xml"/><Relationship Id="rId3" Type="http://schemas.openxmlformats.org/officeDocument/2006/relationships/tags" Target="../tags/tag292.xml"/><Relationship Id="rId7" Type="http://schemas.openxmlformats.org/officeDocument/2006/relationships/tags" Target="../tags/tag296.xml"/><Relationship Id="rId12" Type="http://schemas.openxmlformats.org/officeDocument/2006/relationships/tags" Target="../tags/tag301.xml"/><Relationship Id="rId2" Type="http://schemas.openxmlformats.org/officeDocument/2006/relationships/tags" Target="../tags/tag291.xml"/><Relationship Id="rId1" Type="http://schemas.openxmlformats.org/officeDocument/2006/relationships/tags" Target="../tags/tag290.xml"/><Relationship Id="rId6" Type="http://schemas.openxmlformats.org/officeDocument/2006/relationships/tags" Target="../tags/tag295.xml"/><Relationship Id="rId11" Type="http://schemas.openxmlformats.org/officeDocument/2006/relationships/tags" Target="../tags/tag300.xml"/><Relationship Id="rId5" Type="http://schemas.openxmlformats.org/officeDocument/2006/relationships/tags" Target="../tags/tag294.xml"/><Relationship Id="rId10" Type="http://schemas.openxmlformats.org/officeDocument/2006/relationships/tags" Target="../tags/tag299.xml"/><Relationship Id="rId4" Type="http://schemas.openxmlformats.org/officeDocument/2006/relationships/tags" Target="../tags/tag293.xml"/><Relationship Id="rId9" Type="http://schemas.openxmlformats.org/officeDocument/2006/relationships/tags" Target="../tags/tag29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8" Type="http://schemas.openxmlformats.org/officeDocument/2006/relationships/tags" Target="../tags/tag309.xml"/><Relationship Id="rId13" Type="http://schemas.openxmlformats.org/officeDocument/2006/relationships/slideMaster" Target="../slideMasters/slideMaster12.xml"/><Relationship Id="rId3" Type="http://schemas.openxmlformats.org/officeDocument/2006/relationships/tags" Target="../tags/tag304.xml"/><Relationship Id="rId7" Type="http://schemas.openxmlformats.org/officeDocument/2006/relationships/tags" Target="../tags/tag308.xml"/><Relationship Id="rId12" Type="http://schemas.openxmlformats.org/officeDocument/2006/relationships/tags" Target="../tags/tag313.xml"/><Relationship Id="rId2" Type="http://schemas.openxmlformats.org/officeDocument/2006/relationships/tags" Target="../tags/tag303.xml"/><Relationship Id="rId1" Type="http://schemas.openxmlformats.org/officeDocument/2006/relationships/tags" Target="../tags/tag302.xml"/><Relationship Id="rId6" Type="http://schemas.openxmlformats.org/officeDocument/2006/relationships/tags" Target="../tags/tag307.xml"/><Relationship Id="rId11" Type="http://schemas.openxmlformats.org/officeDocument/2006/relationships/tags" Target="../tags/tag312.xml"/><Relationship Id="rId5" Type="http://schemas.openxmlformats.org/officeDocument/2006/relationships/tags" Target="../tags/tag306.xml"/><Relationship Id="rId10" Type="http://schemas.openxmlformats.org/officeDocument/2006/relationships/tags" Target="../tags/tag311.xml"/><Relationship Id="rId4" Type="http://schemas.openxmlformats.org/officeDocument/2006/relationships/tags" Target="../tags/tag305.xml"/><Relationship Id="rId9" Type="http://schemas.openxmlformats.org/officeDocument/2006/relationships/tags" Target="../tags/tag3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3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3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slideMaster" Target="../slideMasters/slideMaster13.xml"/><Relationship Id="rId3" Type="http://schemas.openxmlformats.org/officeDocument/2006/relationships/tags" Target="../tags/tag318.xml"/><Relationship Id="rId7" Type="http://schemas.openxmlformats.org/officeDocument/2006/relationships/tags" Target="../tags/tag322.xml"/><Relationship Id="rId12" Type="http://schemas.openxmlformats.org/officeDocument/2006/relationships/tags" Target="../tags/tag327.xml"/><Relationship Id="rId2" Type="http://schemas.openxmlformats.org/officeDocument/2006/relationships/tags" Target="../tags/tag317.xml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tags" Target="../tags/tag326.xml"/><Relationship Id="rId5" Type="http://schemas.openxmlformats.org/officeDocument/2006/relationships/tags" Target="../tags/tag320.xml"/><Relationship Id="rId10" Type="http://schemas.openxmlformats.org/officeDocument/2006/relationships/tags" Target="../tags/tag325.xml"/><Relationship Id="rId4" Type="http://schemas.openxmlformats.org/officeDocument/2006/relationships/tags" Target="../tags/tag319.xml"/><Relationship Id="rId9" Type="http://schemas.openxmlformats.org/officeDocument/2006/relationships/tags" Target="../tags/tag32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8" Type="http://schemas.openxmlformats.org/officeDocument/2006/relationships/tags" Target="../tags/tag335.xml"/><Relationship Id="rId13" Type="http://schemas.openxmlformats.org/officeDocument/2006/relationships/slideMaster" Target="../slideMasters/slideMaster13.xml"/><Relationship Id="rId3" Type="http://schemas.openxmlformats.org/officeDocument/2006/relationships/tags" Target="../tags/tag330.xml"/><Relationship Id="rId7" Type="http://schemas.openxmlformats.org/officeDocument/2006/relationships/tags" Target="../tags/tag334.xml"/><Relationship Id="rId12" Type="http://schemas.openxmlformats.org/officeDocument/2006/relationships/tags" Target="../tags/tag339.xml"/><Relationship Id="rId2" Type="http://schemas.openxmlformats.org/officeDocument/2006/relationships/tags" Target="../tags/tag329.xml"/><Relationship Id="rId1" Type="http://schemas.openxmlformats.org/officeDocument/2006/relationships/tags" Target="../tags/tag328.xml"/><Relationship Id="rId6" Type="http://schemas.openxmlformats.org/officeDocument/2006/relationships/tags" Target="../tags/tag333.xml"/><Relationship Id="rId11" Type="http://schemas.openxmlformats.org/officeDocument/2006/relationships/tags" Target="../tags/tag338.xml"/><Relationship Id="rId5" Type="http://schemas.openxmlformats.org/officeDocument/2006/relationships/tags" Target="../tags/tag332.xml"/><Relationship Id="rId10" Type="http://schemas.openxmlformats.org/officeDocument/2006/relationships/tags" Target="../tags/tag337.xml"/><Relationship Id="rId4" Type="http://schemas.openxmlformats.org/officeDocument/2006/relationships/tags" Target="../tags/tag331.xml"/><Relationship Id="rId9" Type="http://schemas.openxmlformats.org/officeDocument/2006/relationships/tags" Target="../tags/tag33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tags" Target="../tags/tag349.xml"/><Relationship Id="rId13" Type="http://schemas.openxmlformats.org/officeDocument/2006/relationships/slideMaster" Target="../slideMasters/slideMaster14.xml"/><Relationship Id="rId3" Type="http://schemas.openxmlformats.org/officeDocument/2006/relationships/tags" Target="../tags/tag344.xml"/><Relationship Id="rId7" Type="http://schemas.openxmlformats.org/officeDocument/2006/relationships/tags" Target="../tags/tag348.xml"/><Relationship Id="rId12" Type="http://schemas.openxmlformats.org/officeDocument/2006/relationships/tags" Target="../tags/tag353.xml"/><Relationship Id="rId2" Type="http://schemas.openxmlformats.org/officeDocument/2006/relationships/tags" Target="../tags/tag343.xml"/><Relationship Id="rId1" Type="http://schemas.openxmlformats.org/officeDocument/2006/relationships/tags" Target="../tags/tag342.xml"/><Relationship Id="rId6" Type="http://schemas.openxmlformats.org/officeDocument/2006/relationships/tags" Target="../tags/tag347.xml"/><Relationship Id="rId11" Type="http://schemas.openxmlformats.org/officeDocument/2006/relationships/tags" Target="../tags/tag352.xml"/><Relationship Id="rId5" Type="http://schemas.openxmlformats.org/officeDocument/2006/relationships/tags" Target="../tags/tag346.xml"/><Relationship Id="rId10" Type="http://schemas.openxmlformats.org/officeDocument/2006/relationships/tags" Target="../tags/tag351.xml"/><Relationship Id="rId4" Type="http://schemas.openxmlformats.org/officeDocument/2006/relationships/tags" Target="../tags/tag345.xml"/><Relationship Id="rId9" Type="http://schemas.openxmlformats.org/officeDocument/2006/relationships/tags" Target="../tags/tag35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8" Type="http://schemas.openxmlformats.org/officeDocument/2006/relationships/tags" Target="../tags/tag361.xml"/><Relationship Id="rId13" Type="http://schemas.openxmlformats.org/officeDocument/2006/relationships/slideMaster" Target="../slideMasters/slideMaster14.xml"/><Relationship Id="rId3" Type="http://schemas.openxmlformats.org/officeDocument/2006/relationships/tags" Target="../tags/tag356.xml"/><Relationship Id="rId7" Type="http://schemas.openxmlformats.org/officeDocument/2006/relationships/tags" Target="../tags/tag360.xml"/><Relationship Id="rId12" Type="http://schemas.openxmlformats.org/officeDocument/2006/relationships/tags" Target="../tags/tag365.xml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6" Type="http://schemas.openxmlformats.org/officeDocument/2006/relationships/tags" Target="../tags/tag359.xml"/><Relationship Id="rId11" Type="http://schemas.openxmlformats.org/officeDocument/2006/relationships/tags" Target="../tags/tag364.xml"/><Relationship Id="rId5" Type="http://schemas.openxmlformats.org/officeDocument/2006/relationships/tags" Target="../tags/tag358.xml"/><Relationship Id="rId10" Type="http://schemas.openxmlformats.org/officeDocument/2006/relationships/tags" Target="../tags/tag363.xml"/><Relationship Id="rId4" Type="http://schemas.openxmlformats.org/officeDocument/2006/relationships/tags" Target="../tags/tag357.xml"/><Relationship Id="rId9" Type="http://schemas.openxmlformats.org/officeDocument/2006/relationships/tags" Target="../tags/tag36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3.xml.rels><?xml version="1.0" encoding="UTF-8" standalone="yes"?>
<Relationships xmlns="http://schemas.openxmlformats.org/package/2006/relationships"><Relationship Id="rId8" Type="http://schemas.openxmlformats.org/officeDocument/2006/relationships/tags" Target="../tags/tag375.xml"/><Relationship Id="rId13" Type="http://schemas.openxmlformats.org/officeDocument/2006/relationships/slideMaster" Target="../slideMasters/slideMaster15.xml"/><Relationship Id="rId3" Type="http://schemas.openxmlformats.org/officeDocument/2006/relationships/tags" Target="../tags/tag370.xml"/><Relationship Id="rId7" Type="http://schemas.openxmlformats.org/officeDocument/2006/relationships/tags" Target="../tags/tag374.xml"/><Relationship Id="rId12" Type="http://schemas.openxmlformats.org/officeDocument/2006/relationships/tags" Target="../tags/tag379.xml"/><Relationship Id="rId2" Type="http://schemas.openxmlformats.org/officeDocument/2006/relationships/tags" Target="../tags/tag369.xml"/><Relationship Id="rId1" Type="http://schemas.openxmlformats.org/officeDocument/2006/relationships/tags" Target="../tags/tag368.xml"/><Relationship Id="rId6" Type="http://schemas.openxmlformats.org/officeDocument/2006/relationships/tags" Target="../tags/tag373.xml"/><Relationship Id="rId11" Type="http://schemas.openxmlformats.org/officeDocument/2006/relationships/tags" Target="../tags/tag378.xml"/><Relationship Id="rId5" Type="http://schemas.openxmlformats.org/officeDocument/2006/relationships/tags" Target="../tags/tag372.xml"/><Relationship Id="rId10" Type="http://schemas.openxmlformats.org/officeDocument/2006/relationships/tags" Target="../tags/tag377.xml"/><Relationship Id="rId4" Type="http://schemas.openxmlformats.org/officeDocument/2006/relationships/tags" Target="../tags/tag371.xml"/><Relationship Id="rId9" Type="http://schemas.openxmlformats.org/officeDocument/2006/relationships/tags" Target="../tags/tag376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6.xml.rels><?xml version="1.0" encoding="UTF-8" standalone="yes"?>
<Relationships xmlns="http://schemas.openxmlformats.org/package/2006/relationships"><Relationship Id="rId8" Type="http://schemas.openxmlformats.org/officeDocument/2006/relationships/tags" Target="../tags/tag387.xml"/><Relationship Id="rId13" Type="http://schemas.openxmlformats.org/officeDocument/2006/relationships/slideMaster" Target="../slideMasters/slideMaster15.xml"/><Relationship Id="rId3" Type="http://schemas.openxmlformats.org/officeDocument/2006/relationships/tags" Target="../tags/tag382.xml"/><Relationship Id="rId7" Type="http://schemas.openxmlformats.org/officeDocument/2006/relationships/tags" Target="../tags/tag386.xml"/><Relationship Id="rId12" Type="http://schemas.openxmlformats.org/officeDocument/2006/relationships/tags" Target="../tags/tag391.xml"/><Relationship Id="rId2" Type="http://schemas.openxmlformats.org/officeDocument/2006/relationships/tags" Target="../tags/tag381.xml"/><Relationship Id="rId1" Type="http://schemas.openxmlformats.org/officeDocument/2006/relationships/tags" Target="../tags/tag380.xml"/><Relationship Id="rId6" Type="http://schemas.openxmlformats.org/officeDocument/2006/relationships/tags" Target="../tags/tag385.xml"/><Relationship Id="rId11" Type="http://schemas.openxmlformats.org/officeDocument/2006/relationships/tags" Target="../tags/tag390.xml"/><Relationship Id="rId5" Type="http://schemas.openxmlformats.org/officeDocument/2006/relationships/tags" Target="../tags/tag384.xml"/><Relationship Id="rId10" Type="http://schemas.openxmlformats.org/officeDocument/2006/relationships/tags" Target="../tags/tag389.xml"/><Relationship Id="rId4" Type="http://schemas.openxmlformats.org/officeDocument/2006/relationships/tags" Target="../tags/tag383.xml"/><Relationship Id="rId9" Type="http://schemas.openxmlformats.org/officeDocument/2006/relationships/tags" Target="../tags/tag38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6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3.xml.rels><?xml version="1.0" encoding="UTF-8" standalone="yes"?>
<Relationships xmlns="http://schemas.openxmlformats.org/package/2006/relationships"><Relationship Id="rId8" Type="http://schemas.openxmlformats.org/officeDocument/2006/relationships/tags" Target="../tags/tag401.xml"/><Relationship Id="rId13" Type="http://schemas.openxmlformats.org/officeDocument/2006/relationships/slideMaster" Target="../slideMasters/slideMaster16.xml"/><Relationship Id="rId3" Type="http://schemas.openxmlformats.org/officeDocument/2006/relationships/tags" Target="../tags/tag396.xml"/><Relationship Id="rId7" Type="http://schemas.openxmlformats.org/officeDocument/2006/relationships/tags" Target="../tags/tag400.xml"/><Relationship Id="rId12" Type="http://schemas.openxmlformats.org/officeDocument/2006/relationships/tags" Target="../tags/tag405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11" Type="http://schemas.openxmlformats.org/officeDocument/2006/relationships/tags" Target="../tags/tag404.xml"/><Relationship Id="rId5" Type="http://schemas.openxmlformats.org/officeDocument/2006/relationships/tags" Target="../tags/tag398.xml"/><Relationship Id="rId10" Type="http://schemas.openxmlformats.org/officeDocument/2006/relationships/tags" Target="../tags/tag403.xml"/><Relationship Id="rId4" Type="http://schemas.openxmlformats.org/officeDocument/2006/relationships/tags" Target="../tags/tag397.xml"/><Relationship Id="rId9" Type="http://schemas.openxmlformats.org/officeDocument/2006/relationships/tags" Target="../tags/tag40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6.xml.rels><?xml version="1.0" encoding="UTF-8" standalone="yes"?>
<Relationships xmlns="http://schemas.openxmlformats.org/package/2006/relationships"><Relationship Id="rId8" Type="http://schemas.openxmlformats.org/officeDocument/2006/relationships/tags" Target="../tags/tag413.xml"/><Relationship Id="rId13" Type="http://schemas.openxmlformats.org/officeDocument/2006/relationships/slideMaster" Target="../slideMasters/slideMaster16.xml"/><Relationship Id="rId3" Type="http://schemas.openxmlformats.org/officeDocument/2006/relationships/tags" Target="../tags/tag408.xml"/><Relationship Id="rId7" Type="http://schemas.openxmlformats.org/officeDocument/2006/relationships/tags" Target="../tags/tag412.xml"/><Relationship Id="rId12" Type="http://schemas.openxmlformats.org/officeDocument/2006/relationships/tags" Target="../tags/tag417.xml"/><Relationship Id="rId2" Type="http://schemas.openxmlformats.org/officeDocument/2006/relationships/tags" Target="../tags/tag407.xml"/><Relationship Id="rId1" Type="http://schemas.openxmlformats.org/officeDocument/2006/relationships/tags" Target="../tags/tag406.xml"/><Relationship Id="rId6" Type="http://schemas.openxmlformats.org/officeDocument/2006/relationships/tags" Target="../tags/tag411.xml"/><Relationship Id="rId11" Type="http://schemas.openxmlformats.org/officeDocument/2006/relationships/tags" Target="../tags/tag416.xml"/><Relationship Id="rId5" Type="http://schemas.openxmlformats.org/officeDocument/2006/relationships/tags" Target="../tags/tag410.xml"/><Relationship Id="rId10" Type="http://schemas.openxmlformats.org/officeDocument/2006/relationships/tags" Target="../tags/tag415.xml"/><Relationship Id="rId4" Type="http://schemas.openxmlformats.org/officeDocument/2006/relationships/tags" Target="../tags/tag409.xml"/><Relationship Id="rId9" Type="http://schemas.openxmlformats.org/officeDocument/2006/relationships/tags" Target="../tags/tag4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7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3.xml.rels><?xml version="1.0" encoding="UTF-8" standalone="yes"?>
<Relationships xmlns="http://schemas.openxmlformats.org/package/2006/relationships"><Relationship Id="rId8" Type="http://schemas.openxmlformats.org/officeDocument/2006/relationships/tags" Target="../tags/tag427.xml"/><Relationship Id="rId13" Type="http://schemas.openxmlformats.org/officeDocument/2006/relationships/slideMaster" Target="../slideMasters/slideMaster17.xml"/><Relationship Id="rId3" Type="http://schemas.openxmlformats.org/officeDocument/2006/relationships/tags" Target="../tags/tag422.xml"/><Relationship Id="rId7" Type="http://schemas.openxmlformats.org/officeDocument/2006/relationships/tags" Target="../tags/tag426.xml"/><Relationship Id="rId12" Type="http://schemas.openxmlformats.org/officeDocument/2006/relationships/tags" Target="../tags/tag431.xml"/><Relationship Id="rId2" Type="http://schemas.openxmlformats.org/officeDocument/2006/relationships/tags" Target="../tags/tag421.xml"/><Relationship Id="rId1" Type="http://schemas.openxmlformats.org/officeDocument/2006/relationships/tags" Target="../tags/tag420.xml"/><Relationship Id="rId6" Type="http://schemas.openxmlformats.org/officeDocument/2006/relationships/tags" Target="../tags/tag425.xml"/><Relationship Id="rId11" Type="http://schemas.openxmlformats.org/officeDocument/2006/relationships/tags" Target="../tags/tag430.xml"/><Relationship Id="rId5" Type="http://schemas.openxmlformats.org/officeDocument/2006/relationships/tags" Target="../tags/tag424.xml"/><Relationship Id="rId10" Type="http://schemas.openxmlformats.org/officeDocument/2006/relationships/tags" Target="../tags/tag429.xml"/><Relationship Id="rId4" Type="http://schemas.openxmlformats.org/officeDocument/2006/relationships/tags" Target="../tags/tag423.xml"/><Relationship Id="rId9" Type="http://schemas.openxmlformats.org/officeDocument/2006/relationships/tags" Target="../tags/tag42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6.xml.rels><?xml version="1.0" encoding="UTF-8" standalone="yes"?>
<Relationships xmlns="http://schemas.openxmlformats.org/package/2006/relationships"><Relationship Id="rId8" Type="http://schemas.openxmlformats.org/officeDocument/2006/relationships/tags" Target="../tags/tag439.xml"/><Relationship Id="rId13" Type="http://schemas.openxmlformats.org/officeDocument/2006/relationships/slideMaster" Target="../slideMasters/slideMaster17.xml"/><Relationship Id="rId3" Type="http://schemas.openxmlformats.org/officeDocument/2006/relationships/tags" Target="../tags/tag434.xml"/><Relationship Id="rId7" Type="http://schemas.openxmlformats.org/officeDocument/2006/relationships/tags" Target="../tags/tag438.xml"/><Relationship Id="rId12" Type="http://schemas.openxmlformats.org/officeDocument/2006/relationships/tags" Target="../tags/tag443.xml"/><Relationship Id="rId2" Type="http://schemas.openxmlformats.org/officeDocument/2006/relationships/tags" Target="../tags/tag433.xml"/><Relationship Id="rId1" Type="http://schemas.openxmlformats.org/officeDocument/2006/relationships/tags" Target="../tags/tag432.xml"/><Relationship Id="rId6" Type="http://schemas.openxmlformats.org/officeDocument/2006/relationships/tags" Target="../tags/tag437.xml"/><Relationship Id="rId11" Type="http://schemas.openxmlformats.org/officeDocument/2006/relationships/tags" Target="../tags/tag442.xml"/><Relationship Id="rId5" Type="http://schemas.openxmlformats.org/officeDocument/2006/relationships/tags" Target="../tags/tag436.xml"/><Relationship Id="rId10" Type="http://schemas.openxmlformats.org/officeDocument/2006/relationships/tags" Target="../tags/tag441.xml"/><Relationship Id="rId4" Type="http://schemas.openxmlformats.org/officeDocument/2006/relationships/tags" Target="../tags/tag435.xml"/><Relationship Id="rId9" Type="http://schemas.openxmlformats.org/officeDocument/2006/relationships/tags" Target="../tags/tag440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3.xml.rels><?xml version="1.0" encoding="UTF-8" standalone="yes"?>
<Relationships xmlns="http://schemas.openxmlformats.org/package/2006/relationships"><Relationship Id="rId8" Type="http://schemas.openxmlformats.org/officeDocument/2006/relationships/tags" Target="../tags/tag453.xml"/><Relationship Id="rId13" Type="http://schemas.openxmlformats.org/officeDocument/2006/relationships/slideMaster" Target="../slideMasters/slideMaster18.xml"/><Relationship Id="rId3" Type="http://schemas.openxmlformats.org/officeDocument/2006/relationships/tags" Target="../tags/tag448.xml"/><Relationship Id="rId7" Type="http://schemas.openxmlformats.org/officeDocument/2006/relationships/tags" Target="../tags/tag452.xml"/><Relationship Id="rId12" Type="http://schemas.openxmlformats.org/officeDocument/2006/relationships/tags" Target="../tags/tag457.xml"/><Relationship Id="rId2" Type="http://schemas.openxmlformats.org/officeDocument/2006/relationships/tags" Target="../tags/tag447.xml"/><Relationship Id="rId1" Type="http://schemas.openxmlformats.org/officeDocument/2006/relationships/tags" Target="../tags/tag446.xml"/><Relationship Id="rId6" Type="http://schemas.openxmlformats.org/officeDocument/2006/relationships/tags" Target="../tags/tag451.xml"/><Relationship Id="rId11" Type="http://schemas.openxmlformats.org/officeDocument/2006/relationships/tags" Target="../tags/tag456.xml"/><Relationship Id="rId5" Type="http://schemas.openxmlformats.org/officeDocument/2006/relationships/tags" Target="../tags/tag450.xml"/><Relationship Id="rId10" Type="http://schemas.openxmlformats.org/officeDocument/2006/relationships/tags" Target="../tags/tag455.xml"/><Relationship Id="rId4" Type="http://schemas.openxmlformats.org/officeDocument/2006/relationships/tags" Target="../tags/tag449.xml"/><Relationship Id="rId9" Type="http://schemas.openxmlformats.org/officeDocument/2006/relationships/tags" Target="../tags/tag45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6.xml.rels><?xml version="1.0" encoding="UTF-8" standalone="yes"?>
<Relationships xmlns="http://schemas.openxmlformats.org/package/2006/relationships"><Relationship Id="rId8" Type="http://schemas.openxmlformats.org/officeDocument/2006/relationships/tags" Target="../tags/tag465.xml"/><Relationship Id="rId13" Type="http://schemas.openxmlformats.org/officeDocument/2006/relationships/slideMaster" Target="../slideMasters/slideMaster18.xml"/><Relationship Id="rId3" Type="http://schemas.openxmlformats.org/officeDocument/2006/relationships/tags" Target="../tags/tag460.xml"/><Relationship Id="rId7" Type="http://schemas.openxmlformats.org/officeDocument/2006/relationships/tags" Target="../tags/tag464.xml"/><Relationship Id="rId12" Type="http://schemas.openxmlformats.org/officeDocument/2006/relationships/tags" Target="../tags/tag469.xml"/><Relationship Id="rId2" Type="http://schemas.openxmlformats.org/officeDocument/2006/relationships/tags" Target="../tags/tag459.xml"/><Relationship Id="rId1" Type="http://schemas.openxmlformats.org/officeDocument/2006/relationships/tags" Target="../tags/tag458.xml"/><Relationship Id="rId6" Type="http://schemas.openxmlformats.org/officeDocument/2006/relationships/tags" Target="../tags/tag463.xml"/><Relationship Id="rId11" Type="http://schemas.openxmlformats.org/officeDocument/2006/relationships/tags" Target="../tags/tag468.xml"/><Relationship Id="rId5" Type="http://schemas.openxmlformats.org/officeDocument/2006/relationships/tags" Target="../tags/tag462.xml"/><Relationship Id="rId10" Type="http://schemas.openxmlformats.org/officeDocument/2006/relationships/tags" Target="../tags/tag467.xml"/><Relationship Id="rId4" Type="http://schemas.openxmlformats.org/officeDocument/2006/relationships/tags" Target="../tags/tag461.xml"/><Relationship Id="rId9" Type="http://schemas.openxmlformats.org/officeDocument/2006/relationships/tags" Target="../tags/tag46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3.xml.rels><?xml version="1.0" encoding="UTF-8" standalone="yes"?>
<Relationships xmlns="http://schemas.openxmlformats.org/package/2006/relationships"><Relationship Id="rId8" Type="http://schemas.openxmlformats.org/officeDocument/2006/relationships/tags" Target="../tags/tag479.xml"/><Relationship Id="rId13" Type="http://schemas.openxmlformats.org/officeDocument/2006/relationships/slideMaster" Target="../slideMasters/slideMaster19.xml"/><Relationship Id="rId3" Type="http://schemas.openxmlformats.org/officeDocument/2006/relationships/tags" Target="../tags/tag474.xml"/><Relationship Id="rId7" Type="http://schemas.openxmlformats.org/officeDocument/2006/relationships/tags" Target="../tags/tag478.xml"/><Relationship Id="rId12" Type="http://schemas.openxmlformats.org/officeDocument/2006/relationships/tags" Target="../tags/tag483.xml"/><Relationship Id="rId2" Type="http://schemas.openxmlformats.org/officeDocument/2006/relationships/tags" Target="../tags/tag473.xml"/><Relationship Id="rId1" Type="http://schemas.openxmlformats.org/officeDocument/2006/relationships/tags" Target="../tags/tag472.xml"/><Relationship Id="rId6" Type="http://schemas.openxmlformats.org/officeDocument/2006/relationships/tags" Target="../tags/tag477.xml"/><Relationship Id="rId11" Type="http://schemas.openxmlformats.org/officeDocument/2006/relationships/tags" Target="../tags/tag482.xml"/><Relationship Id="rId5" Type="http://schemas.openxmlformats.org/officeDocument/2006/relationships/tags" Target="../tags/tag476.xml"/><Relationship Id="rId10" Type="http://schemas.openxmlformats.org/officeDocument/2006/relationships/tags" Target="../tags/tag481.xml"/><Relationship Id="rId4" Type="http://schemas.openxmlformats.org/officeDocument/2006/relationships/tags" Target="../tags/tag475.xml"/><Relationship Id="rId9" Type="http://schemas.openxmlformats.org/officeDocument/2006/relationships/tags" Target="../tags/tag480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6.xml.rels><?xml version="1.0" encoding="UTF-8" standalone="yes"?>
<Relationships xmlns="http://schemas.openxmlformats.org/package/2006/relationships"><Relationship Id="rId8" Type="http://schemas.openxmlformats.org/officeDocument/2006/relationships/tags" Target="../tags/tag491.xml"/><Relationship Id="rId13" Type="http://schemas.openxmlformats.org/officeDocument/2006/relationships/slideMaster" Target="../slideMasters/slideMaster19.xml"/><Relationship Id="rId3" Type="http://schemas.openxmlformats.org/officeDocument/2006/relationships/tags" Target="../tags/tag486.xml"/><Relationship Id="rId7" Type="http://schemas.openxmlformats.org/officeDocument/2006/relationships/tags" Target="../tags/tag490.xml"/><Relationship Id="rId12" Type="http://schemas.openxmlformats.org/officeDocument/2006/relationships/tags" Target="../tags/tag495.xml"/><Relationship Id="rId2" Type="http://schemas.openxmlformats.org/officeDocument/2006/relationships/tags" Target="../tags/tag485.xml"/><Relationship Id="rId1" Type="http://schemas.openxmlformats.org/officeDocument/2006/relationships/tags" Target="../tags/tag484.xml"/><Relationship Id="rId6" Type="http://schemas.openxmlformats.org/officeDocument/2006/relationships/tags" Target="../tags/tag489.xml"/><Relationship Id="rId11" Type="http://schemas.openxmlformats.org/officeDocument/2006/relationships/tags" Target="../tags/tag494.xml"/><Relationship Id="rId5" Type="http://schemas.openxmlformats.org/officeDocument/2006/relationships/tags" Target="../tags/tag488.xml"/><Relationship Id="rId10" Type="http://schemas.openxmlformats.org/officeDocument/2006/relationships/tags" Target="../tags/tag493.xml"/><Relationship Id="rId4" Type="http://schemas.openxmlformats.org/officeDocument/2006/relationships/tags" Target="../tags/tag487.xml"/><Relationship Id="rId9" Type="http://schemas.openxmlformats.org/officeDocument/2006/relationships/tags" Target="../tags/tag492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0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3.xml.rels><?xml version="1.0" encoding="UTF-8" standalone="yes"?>
<Relationships xmlns="http://schemas.openxmlformats.org/package/2006/relationships"><Relationship Id="rId8" Type="http://schemas.openxmlformats.org/officeDocument/2006/relationships/tags" Target="../tags/tag505.xml"/><Relationship Id="rId13" Type="http://schemas.openxmlformats.org/officeDocument/2006/relationships/slideMaster" Target="../slideMasters/slideMaster20.xml"/><Relationship Id="rId3" Type="http://schemas.openxmlformats.org/officeDocument/2006/relationships/tags" Target="../tags/tag500.xml"/><Relationship Id="rId7" Type="http://schemas.openxmlformats.org/officeDocument/2006/relationships/tags" Target="../tags/tag504.xml"/><Relationship Id="rId12" Type="http://schemas.openxmlformats.org/officeDocument/2006/relationships/tags" Target="../tags/tag509.xml"/><Relationship Id="rId2" Type="http://schemas.openxmlformats.org/officeDocument/2006/relationships/tags" Target="../tags/tag499.xml"/><Relationship Id="rId1" Type="http://schemas.openxmlformats.org/officeDocument/2006/relationships/tags" Target="../tags/tag498.xml"/><Relationship Id="rId6" Type="http://schemas.openxmlformats.org/officeDocument/2006/relationships/tags" Target="../tags/tag503.xml"/><Relationship Id="rId11" Type="http://schemas.openxmlformats.org/officeDocument/2006/relationships/tags" Target="../tags/tag508.xml"/><Relationship Id="rId5" Type="http://schemas.openxmlformats.org/officeDocument/2006/relationships/tags" Target="../tags/tag502.xml"/><Relationship Id="rId10" Type="http://schemas.openxmlformats.org/officeDocument/2006/relationships/tags" Target="../tags/tag507.xml"/><Relationship Id="rId4" Type="http://schemas.openxmlformats.org/officeDocument/2006/relationships/tags" Target="../tags/tag501.xml"/><Relationship Id="rId9" Type="http://schemas.openxmlformats.org/officeDocument/2006/relationships/tags" Target="../tags/tag50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6.xml.rels><?xml version="1.0" encoding="UTF-8" standalone="yes"?>
<Relationships xmlns="http://schemas.openxmlformats.org/package/2006/relationships"><Relationship Id="rId8" Type="http://schemas.openxmlformats.org/officeDocument/2006/relationships/tags" Target="../tags/tag517.xml"/><Relationship Id="rId13" Type="http://schemas.openxmlformats.org/officeDocument/2006/relationships/slideMaster" Target="../slideMasters/slideMaster20.xml"/><Relationship Id="rId3" Type="http://schemas.openxmlformats.org/officeDocument/2006/relationships/tags" Target="../tags/tag512.xml"/><Relationship Id="rId7" Type="http://schemas.openxmlformats.org/officeDocument/2006/relationships/tags" Target="../tags/tag516.xml"/><Relationship Id="rId12" Type="http://schemas.openxmlformats.org/officeDocument/2006/relationships/tags" Target="../tags/tag521.xml"/><Relationship Id="rId2" Type="http://schemas.openxmlformats.org/officeDocument/2006/relationships/tags" Target="../tags/tag511.xml"/><Relationship Id="rId1" Type="http://schemas.openxmlformats.org/officeDocument/2006/relationships/tags" Target="../tags/tag510.xml"/><Relationship Id="rId6" Type="http://schemas.openxmlformats.org/officeDocument/2006/relationships/tags" Target="../tags/tag515.xml"/><Relationship Id="rId11" Type="http://schemas.openxmlformats.org/officeDocument/2006/relationships/tags" Target="../tags/tag520.xml"/><Relationship Id="rId5" Type="http://schemas.openxmlformats.org/officeDocument/2006/relationships/tags" Target="../tags/tag514.xml"/><Relationship Id="rId10" Type="http://schemas.openxmlformats.org/officeDocument/2006/relationships/tags" Target="../tags/tag519.xml"/><Relationship Id="rId4" Type="http://schemas.openxmlformats.org/officeDocument/2006/relationships/tags" Target="../tags/tag513.xml"/><Relationship Id="rId9" Type="http://schemas.openxmlformats.org/officeDocument/2006/relationships/tags" Target="../tags/tag5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99BF9-1C54-4B4B-B6B4-F083EF784B3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963480-6AD6-4F23-A546-A8CA1B9A352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D9787-6DD9-4343-822A-EC14077B176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86E7F-0E11-4567-9200-CF3CE6A4904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C4D9CE-E7C9-46A6-925F-185CAC7AE2D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37530-A9FA-4947-899B-AA779708142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32071-37DE-45AA-9838-612FA40A581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1871D-EF54-4F59-B283-BBBFA9AC895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C718FF-9950-497F-A84A-C045F299E5A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A6275298-0350-49DF-821A-18372ACDC7A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65336C-3A29-4EE0-A85F-67F1B16C682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9991A8-B39D-4A54-90B8-74C5DE05BB0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C3F7F9-4C0C-4355-B453-776B23FEECE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12AA23-B6A1-45F5-B0D6-FA7D8BCAB75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3F9F15-057A-4180-9BEB-42568CE1697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53D178-A92E-4FEA-8D5A-C958923D8AA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60BE4E-66F7-4385-A861-EC540924A57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B60AC-F3A8-4124-BC93-9DC4C142CF6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EAF08F-0E2E-4D4C-8408-39D8CF4E3C8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A8FF18B3-B22C-41D3-A7EF-9B93E3B61A6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C38A63-4619-48D0-8878-1C56D8E37B1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BBC39B-A869-4FE7-870F-7B61D7A8F7C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51107D-1451-4753-8EA3-5034F41DFFE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2A1C59-F592-4B67-AE3D-CB324C1B056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BD7928-99DD-4035-9E8B-1ECD7F08877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35CA5-FED4-4A31-949E-0FF10AC48F4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F4266-94E4-4BAF-A6AA-119FDED6020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1E2B07-CF84-4E98-892D-A7443D195EE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A384E6-46CE-429C-BF85-AAE9E12B5D8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96E97C90-41F0-4F3A-87B6-CE0E55C4A65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35F540-43AD-4047-A324-8CCDDFD5946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E6F489-4762-4984-81C7-B215698BA2A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FC9C34-90B1-4038-ACFE-A9D77D60319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62DD6-09C7-45F7-854D-3FC9020F8A9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DBDF03-D12E-4A0D-A14A-A6DCDCC8CAA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37BD7-813E-4891-A68D-E97F39F591F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C0068D-6B86-4FD2-AC21-CF93F5C1B31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75AF41-A653-484F-A88E-0CC68BF0C3C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DED8C-97CD-4B97-81D3-F8727E2F739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43D170C-629A-4584-867D-F7AFE958B60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3909A7-7F60-4C55-BC97-A72A2D74FA7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F3110-99E9-47CA-8CBB-02481D877B3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DB5E6E-0970-4EF2-8D5E-DFF8C1679EE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D0F9AA-CADD-464F-BBE3-227828E44F2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A548CC-5B1E-4FEA-A6AB-66CC23C0E64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648012-0B4F-459C-A192-76A911892AE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9B460D-B1BB-4555-8DA4-C248009EC27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E0E3FF-096C-41DC-8A2A-07090E8B4E6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6BDBB4-11AA-4BF0-BC36-B9462747633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3C596E3-FD33-4899-A540-9461A34159B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5FB65-8515-44C2-8815-0DA1D8E2A80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42EFFB-D048-4F7E-8A80-B484D974A19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079C05-1B07-49E0-8CFE-26A41C6524A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EA1525-4146-43DD-8638-E159FE00F85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D4415E-C3B1-484C-8AC6-44079C775BC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C603D-CFA7-4C1C-A09D-5D4BE713AD3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47148-3EE9-47D5-8E57-B5A2EBB6A78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C2AE4-EA2C-4861-BF93-048939EEBB5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92B32-E18F-4FA2-A30A-1641446F25E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7B0DD6F6-4B23-45DC-A1B2-2279D4838DD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6DEBA-B1FB-4F87-8E86-6295E8A5C7C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F756F1-0791-487C-9A87-41DC77B88C4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4E30AB-A937-44E9-A567-D969A4E4C03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ECEA40-4782-4027-91CC-A0BB6529856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CBC2E-BB43-4B32-8B11-6E2CF234377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5FAE7-7A2F-47AD-A520-DCFC6A0B438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68DFE-79D5-4B2F-B597-C098E3246A0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49B73-209C-4450-8F58-5C6DC1A1F53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AF9F3F-3E31-4459-AF7E-FF6F0DB5D4E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7F423EA4-3505-47F9-9258-0DEDDC6F1B3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5EAB4-9814-4AA1-BD30-9A3F3FFE655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BD58B9-4005-4B9C-B995-B2D05DB400F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6BB2B-27BE-43FE-BC65-71A4C11E9F1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7D480A-7747-4863-8D9A-F589116A367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647885-2E34-44F3-8EDF-4E809460B0E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B383BC-6209-42CD-AAD8-64322BCC19E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2E30B6-B52F-4BEB-B81B-BA698479620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9E519D-3355-47FD-B5F7-C89D81C9CC4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9E7D6D-B9E5-4614-8EB0-598639ED188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D01AFC06-9B5D-43CD-B4B6-222F0B43B59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9C7D2-B9E6-4FAD-84BE-79707323294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FAEEE-C17A-4ED9-A29A-F2D899FCD79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85DAC-8B67-446C-ACCC-8082FBE7AED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2FDC7-2E4E-4A94-9676-726F1A5A09F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FB59E-0B8F-465A-94B6-F6B04CC8657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E6A0C-6698-4E60-8149-A05DB7BE424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34CA1-C12E-4FA5-9A52-A5C048F56EC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B25DE-7D17-413F-8250-946BE3856DF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01E65-3D10-44AB-B5CE-9B7761D827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E293284-90BC-4BB2-9071-49CB74867B9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85C676-822A-46BC-99D3-A244A70AFD4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2E706C-8904-4688-B5F4-B29174EE840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2D6323-0918-402C-9F1B-61EDF2B595D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7620E-47EF-47EA-BC00-348CCC93DE0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EE5844-F99B-4D09-828A-7EDFA33EC6E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7F704A-9DDA-4060-89DF-DAB769B32A1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DB8D4-7130-49AC-B3F3-7D94E59F04B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DCA0EE-7C58-493E-BC56-FE7D75E6BC4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7DC428-8F57-4E5C-A073-49E1A07C27F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515D8083-D8DD-48A9-B4C1-F8266C90377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99BF9-1C54-4B4B-B6B4-F083EF784B3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963480-6AD6-4F23-A546-A8CA1B9A352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FD9787-6DD9-4343-822A-EC14077B176F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986E7F-0E11-4567-9200-CF3CE6A4904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C4D9CE-E7C9-46A6-925F-185CAC7AE2D0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B37530-A9FA-4947-899B-AA779708142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632071-37DE-45AA-9838-612FA40A581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1871D-EF54-4F59-B283-BBBFA9AC895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C718FF-9950-497F-A84A-C045F299E5A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A6275298-0350-49DF-821A-18372ACDC7A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9C7D2-B9E6-4FAD-84BE-79707323294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FAEEE-C17A-4ED9-A29A-F2D899FCD79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85DAC-8B67-446C-ACCC-8082FBE7AED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2FDC7-2E4E-4A94-9676-726F1A5A09F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FB59E-0B8F-465A-94B6-F6B04CC8657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E6A0C-6698-4E60-8149-A05DB7BE424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34CA1-C12E-4FA5-9A52-A5C048F56EC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B25DE-7D17-413F-8250-946BE3856DF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01E65-3D10-44AB-B5CE-9B7761D827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E293284-90BC-4BB2-9071-49CB74867B9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9C7D2-B9E6-4FAD-84BE-79707323294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FAEEE-C17A-4ED9-A29A-F2D899FCD79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85DAC-8B67-446C-ACCC-8082FBE7AED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2FDC7-2E4E-4A94-9676-726F1A5A09F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FB59E-0B8F-465A-94B6-F6B04CC8657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E6A0C-6698-4E60-8149-A05DB7BE424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34CA1-C12E-4FA5-9A52-A5C048F56EC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B25DE-7D17-413F-8250-946BE3856DF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01E65-3D10-44AB-B5CE-9B7761D827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E293284-90BC-4BB2-9071-49CB74867B9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9C7D2-B9E6-4FAD-84BE-79707323294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FAEEE-C17A-4ED9-A29A-F2D899FCD79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85DAC-8B67-446C-ACCC-8082FBE7AED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2FDC7-2E4E-4A94-9676-726F1A5A09F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FB59E-0B8F-465A-94B6-F6B04CC8657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E6A0C-6698-4E60-8149-A05DB7BE424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34CA1-C12E-4FA5-9A52-A5C048F56EC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B25DE-7D17-413F-8250-946BE3856DF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01E65-3D10-44AB-B5CE-9B7761D827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E293284-90BC-4BB2-9071-49CB74867B9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9C7D2-B9E6-4FAD-84BE-79707323294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FAEEE-C17A-4ED9-A29A-F2D899FCD79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85DAC-8B67-446C-ACCC-8082FBE7AED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2FDC7-2E4E-4A94-9676-726F1A5A09F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FB59E-0B8F-465A-94B6-F6B04CC8657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E6A0C-6698-4E60-8149-A05DB7BE424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34CA1-C12E-4FA5-9A52-A5C048F56EC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B25DE-7D17-413F-8250-946BE3856DF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01E65-3D10-44AB-B5CE-9B7761D827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E293284-90BC-4BB2-9071-49CB74867B9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9C7D2-B9E6-4FAD-84BE-79707323294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FAEEE-C17A-4ED9-A29A-F2D899FCD79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85DAC-8B67-446C-ACCC-8082FBE7AED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2FDC7-2E4E-4A94-9676-726F1A5A09F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FB59E-0B8F-465A-94B6-F6B04CC8657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E6A0C-6698-4E60-8149-A05DB7BE424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34CA1-C12E-4FA5-9A52-A5C048F56EC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B25DE-7D17-413F-8250-946BE3856DF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01E65-3D10-44AB-B5CE-9B7761D827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E293284-90BC-4BB2-9071-49CB74867B9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8C2F87-AAE7-4703-8991-04C03A29155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D96ED-A4A2-4948-85D6-DDBC2D9AE1C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63530-9026-492E-8CC8-2E045F7AEA7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34FBEB-2DA3-4612-B9AA-6995618ADA9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6B3509-51AF-4DBE-A6C7-F9A28140D32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E72644-CB82-4014-B6C6-9A07519EE24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6BCE87-6DF3-4F7B-9EDD-4F252534CCD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C0A74F-EC89-4AA9-A9FC-797193393F5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95BBBE-6BDB-409F-8203-6DA9DF216F8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4ABF4484-656B-4E28-86C4-B7CD8FB2363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FBD03-0412-4115-8185-9F8F7965F2D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59BFC0-ECAE-41EB-8603-6F54610D1CE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563BA6-5290-48E7-B375-FE9388B0084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DEC8C-86E9-4C69-BA79-8CB149FDCAB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21452-E99A-4209-BA3F-4A5AFF460EF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9A2AA-CA00-42EF-A52B-E35FC1A5A187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5AC74-8F50-4379-8FAE-0192A954CBE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8B7BB8-DAC4-4D39-81D2-58D9021412C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99BAD-1A75-43F1-993E-27B84B11E4C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018ADF5-DA2A-4F3D-BD2F-BA8F0B56DD8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9C7D2-B9E6-4FAD-84BE-79707323294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FAEEE-C17A-4ED9-A29A-F2D899FCD79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85DAC-8B67-446C-ACCC-8082FBE7AED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2FDC7-2E4E-4A94-9676-726F1A5A09F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FB59E-0B8F-465A-94B6-F6B04CC8657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E6A0C-6698-4E60-8149-A05DB7BE424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34CA1-C12E-4FA5-9A52-A5C048F56EC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B25DE-7D17-413F-8250-946BE3856DF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01E65-3D10-44AB-B5CE-9B7761D827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E293284-90BC-4BB2-9071-49CB74867B9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" r="7243"/>
          <a:stretch>
            <a:fillRect/>
          </a:stretch>
        </p:blipFill>
        <p:spPr bwMode="auto">
          <a:xfrm>
            <a:off x="0" y="-371475"/>
            <a:ext cx="4060825" cy="722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28950" y="1122363"/>
            <a:ext cx="5486400" cy="1940151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28950" y="3355295"/>
            <a:ext cx="5486400" cy="7522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99C7D2-B9E6-4FAD-84BE-79707323294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9FAEEE-C17A-4ED9-A29A-F2D899FCD79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>
            <p:custDataLst>
              <p:tags r:id="rId1"/>
            </p:custDataLst>
          </p:nvPr>
        </p:nvSpPr>
        <p:spPr>
          <a:xfrm rot="18210217">
            <a:off x="6860381" y="2863057"/>
            <a:ext cx="53975" cy="109538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25000" lnSpcReduction="20000"/>
          </a:bodyPr>
          <a:lstStyle/>
          <a:p>
            <a:pPr algn="ctr">
              <a:defRPr/>
            </a:pPr>
            <a:endParaRPr lang="zh-CN" altLang="en-US" sz="570" kern="0" noProof="1">
              <a:solidFill>
                <a:srgbClr val="FFC20F"/>
              </a:solidFill>
              <a:latin typeface="Calibri" panose="020F0502020204030204"/>
            </a:endParaRPr>
          </a:p>
        </p:txBody>
      </p:sp>
      <p:cxnSp>
        <p:nvCxnSpPr>
          <p:cNvPr id="5" name="Straight Connector 13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 flipH="1">
            <a:off x="0" y="3716338"/>
            <a:ext cx="6948488" cy="0"/>
          </a:xfrm>
          <a:prstGeom prst="line">
            <a:avLst/>
          </a:prstGeom>
          <a:noFill/>
          <a:ln w="19050" cap="sq">
            <a:solidFill>
              <a:schemeClr val="accent1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20"/>
          <p:cNvGrpSpPr/>
          <p:nvPr/>
        </p:nvGrpSpPr>
        <p:grpSpPr bwMode="auto">
          <a:xfrm>
            <a:off x="6916738" y="1754188"/>
            <a:ext cx="1668462" cy="1960562"/>
            <a:chOff x="3927710" y="3745341"/>
            <a:chExt cx="1284701" cy="1509664"/>
          </a:xfrm>
        </p:grpSpPr>
        <p:sp>
          <p:nvSpPr>
            <p:cNvPr id="7" name="等腰三角形 6"/>
            <p:cNvSpPr/>
            <p:nvPr>
              <p:custDataLst>
                <p:tags r:id="rId3"/>
              </p:custDataLst>
            </p:nvPr>
          </p:nvSpPr>
          <p:spPr>
            <a:xfrm rot="9233090">
              <a:off x="4575561" y="4057053"/>
              <a:ext cx="152795" cy="132019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8" name="等腰三角形 7"/>
            <p:cNvSpPr/>
            <p:nvPr>
              <p:custDataLst>
                <p:tags r:id="rId4"/>
              </p:custDataLst>
            </p:nvPr>
          </p:nvSpPr>
          <p:spPr>
            <a:xfrm rot="15569576">
              <a:off x="4257132" y="4522179"/>
              <a:ext cx="227366" cy="19680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9" name="等腰三角形 8"/>
            <p:cNvSpPr/>
            <p:nvPr>
              <p:custDataLst>
                <p:tags r:id="rId5"/>
              </p:custDataLst>
            </p:nvPr>
          </p:nvSpPr>
          <p:spPr>
            <a:xfrm rot="21371394">
              <a:off x="4009608" y="3745341"/>
              <a:ext cx="154017" cy="132019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0" name="等腰三角形 9"/>
            <p:cNvSpPr/>
            <p:nvPr>
              <p:custDataLst>
                <p:tags r:id="rId6"/>
              </p:custDataLst>
            </p:nvPr>
          </p:nvSpPr>
          <p:spPr>
            <a:xfrm rot="12912161">
              <a:off x="4463104" y="4706148"/>
              <a:ext cx="542728" cy="469402"/>
            </a:xfrm>
            <a:prstGeom prst="triangl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 rot="12912161">
              <a:off x="4387318" y="4671920"/>
              <a:ext cx="675965" cy="583085"/>
            </a:xfrm>
            <a:prstGeom prst="triangle">
              <a:avLst/>
            </a:prstGeom>
            <a:noFill/>
            <a:ln w="12700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8"/>
              </p:custDataLst>
            </p:nvPr>
          </p:nvSpPr>
          <p:spPr>
            <a:xfrm rot="9110320">
              <a:off x="5146404" y="4882173"/>
              <a:ext cx="66007" cy="6601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9"/>
              </p:custDataLst>
            </p:nvPr>
          </p:nvSpPr>
          <p:spPr>
            <a:xfrm rot="9110320">
              <a:off x="4520555" y="5170660"/>
              <a:ext cx="67230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4" name="椭圆 13"/>
            <p:cNvSpPr/>
            <p:nvPr>
              <p:custDataLst>
                <p:tags r:id="rId10"/>
              </p:custDataLst>
            </p:nvPr>
          </p:nvSpPr>
          <p:spPr>
            <a:xfrm rot="9110320">
              <a:off x="4587785" y="4502006"/>
              <a:ext cx="66007" cy="67232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1"/>
              </p:custDataLst>
            </p:nvPr>
          </p:nvSpPr>
          <p:spPr>
            <a:xfrm rot="18210217">
              <a:off x="3922819" y="3944593"/>
              <a:ext cx="73344" cy="63563"/>
            </a:xfrm>
            <a:prstGeom prst="triangl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  <p:sp>
          <p:nvSpPr>
            <p:cNvPr id="16" name="等腰三角形 15"/>
            <p:cNvSpPr/>
            <p:nvPr>
              <p:custDataLst>
                <p:tags r:id="rId12"/>
              </p:custDataLst>
            </p:nvPr>
          </p:nvSpPr>
          <p:spPr>
            <a:xfrm rot="8748521">
              <a:off x="3980271" y="4038717"/>
              <a:ext cx="74564" cy="62342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035" kern="0" noProof="1">
                <a:solidFill>
                  <a:srgbClr val="FFC20F"/>
                </a:solidFill>
                <a:latin typeface="Calibri" panose="020F0502020204030204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351" y="2404071"/>
            <a:ext cx="6323805" cy="1236399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3351" y="3788826"/>
            <a:ext cx="6323805" cy="65019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085DAC-8B67-446C-ACCC-8082FBE7AED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2FDC7-2E4E-4A94-9676-726F1A5A09F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507999"/>
            <a:ext cx="7886700" cy="1006475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0FB59E-0B8F-465A-94B6-F6B04CC8657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>
            <p:custDataLst>
              <p:tags r:id="rId1"/>
            </p:custDataLst>
          </p:nvPr>
        </p:nvSpPr>
        <p:spPr>
          <a:xfrm rot="20063428">
            <a:off x="1325563" y="3756025"/>
            <a:ext cx="587375" cy="252413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4" name="直角三角形 3"/>
          <p:cNvSpPr/>
          <p:nvPr>
            <p:custDataLst>
              <p:tags r:id="rId2"/>
            </p:custDataLst>
          </p:nvPr>
        </p:nvSpPr>
        <p:spPr>
          <a:xfrm rot="7409929">
            <a:off x="3030538" y="4041775"/>
            <a:ext cx="279400" cy="282575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5" name="直角三角形 4"/>
          <p:cNvSpPr/>
          <p:nvPr>
            <p:custDataLst>
              <p:tags r:id="rId3"/>
            </p:custDataLst>
          </p:nvPr>
        </p:nvSpPr>
        <p:spPr>
          <a:xfrm rot="17352356">
            <a:off x="2605088" y="4846637"/>
            <a:ext cx="184150" cy="1873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6" name="直角三角形 5"/>
          <p:cNvSpPr/>
          <p:nvPr>
            <p:custDataLst>
              <p:tags r:id="rId4"/>
            </p:custDataLst>
          </p:nvPr>
        </p:nvSpPr>
        <p:spPr>
          <a:xfrm rot="17352356">
            <a:off x="2008188" y="5068887"/>
            <a:ext cx="95250" cy="7302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7" name="直角三角形 6"/>
          <p:cNvSpPr/>
          <p:nvPr>
            <p:custDataLst>
              <p:tags r:id="rId5"/>
            </p:custDataLst>
          </p:nvPr>
        </p:nvSpPr>
        <p:spPr>
          <a:xfrm rot="11413207">
            <a:off x="5930900" y="4649788"/>
            <a:ext cx="261938" cy="131762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8" name="直角三角形 7"/>
          <p:cNvSpPr/>
          <p:nvPr>
            <p:custDataLst>
              <p:tags r:id="rId6"/>
            </p:custDataLst>
          </p:nvPr>
        </p:nvSpPr>
        <p:spPr>
          <a:xfrm rot="18287289">
            <a:off x="5568156" y="4110832"/>
            <a:ext cx="185737" cy="285750"/>
          </a:xfrm>
          <a:prstGeom prst="rt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9" name="直角三角形 8"/>
          <p:cNvSpPr/>
          <p:nvPr>
            <p:custDataLst>
              <p:tags r:id="rId7"/>
            </p:custDataLst>
          </p:nvPr>
        </p:nvSpPr>
        <p:spPr>
          <a:xfrm rot="16200000">
            <a:off x="7620794" y="2032794"/>
            <a:ext cx="111125" cy="284163"/>
          </a:xfrm>
          <a:prstGeom prst="rt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sp>
        <p:nvSpPr>
          <p:cNvPr id="10" name="直角三角形 9"/>
          <p:cNvSpPr/>
          <p:nvPr>
            <p:custDataLst>
              <p:tags r:id="rId8"/>
            </p:custDataLst>
          </p:nvPr>
        </p:nvSpPr>
        <p:spPr>
          <a:xfrm rot="16200000">
            <a:off x="6731000" y="1443038"/>
            <a:ext cx="53975" cy="13652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35" noProof="1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 flipV="1">
            <a:off x="2122488" y="4243388"/>
            <a:ext cx="809625" cy="35718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>
            <p:custDataLst>
              <p:tags r:id="rId10"/>
            </p:custDataLst>
          </p:nvPr>
        </p:nvCxnSpPr>
        <p:spPr>
          <a:xfrm flipV="1">
            <a:off x="1803400" y="4256088"/>
            <a:ext cx="1409700" cy="620712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>
            <p:custDataLst>
              <p:tags r:id="rId11"/>
            </p:custDataLst>
          </p:nvPr>
        </p:nvCxnSpPr>
        <p:spPr>
          <a:xfrm flipV="1">
            <a:off x="5830888" y="1617663"/>
            <a:ext cx="811212" cy="3556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>
            <p:custDataLst>
              <p:tags r:id="rId12"/>
            </p:custDataLst>
          </p:nvPr>
        </p:nvCxnSpPr>
        <p:spPr>
          <a:xfrm flipV="1">
            <a:off x="6243638" y="1376363"/>
            <a:ext cx="1408112" cy="62230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8260" y="2017769"/>
            <a:ext cx="3287480" cy="2879951"/>
          </a:xfrm>
          <a:custGeom>
            <a:avLst/>
            <a:gdLst>
              <a:gd name="connsiteX0" fmla="*/ 0 w 4335236"/>
              <a:gd name="connsiteY0" fmla="*/ 0 h 1138237"/>
              <a:gd name="connsiteX1" fmla="*/ 4335236 w 4335236"/>
              <a:gd name="connsiteY1" fmla="*/ 0 h 1138237"/>
              <a:gd name="connsiteX2" fmla="*/ 4335236 w 4335236"/>
              <a:gd name="connsiteY2" fmla="*/ 1138237 h 1138237"/>
              <a:gd name="connsiteX3" fmla="*/ 0 w 4335236"/>
              <a:gd name="connsiteY3" fmla="*/ 1138237 h 1138237"/>
              <a:gd name="connsiteX4" fmla="*/ 0 w 4335236"/>
              <a:gd name="connsiteY4" fmla="*/ 0 h 1138237"/>
              <a:gd name="connsiteX0-1" fmla="*/ 0 w 4335236"/>
              <a:gd name="connsiteY0-2" fmla="*/ 0 h 1138237"/>
              <a:gd name="connsiteX1-3" fmla="*/ 4335236 w 4335236"/>
              <a:gd name="connsiteY1-4" fmla="*/ 0 h 1138237"/>
              <a:gd name="connsiteX2-5" fmla="*/ 0 w 4335236"/>
              <a:gd name="connsiteY2-6" fmla="*/ 1138237 h 1138237"/>
              <a:gd name="connsiteX3-7" fmla="*/ 0 w 4335236"/>
              <a:gd name="connsiteY3-8" fmla="*/ 0 h 1138237"/>
              <a:gd name="connsiteX0-9" fmla="*/ 0 w 4335236"/>
              <a:gd name="connsiteY0-10" fmla="*/ 0 h 1863951"/>
              <a:gd name="connsiteX1-11" fmla="*/ 4335236 w 4335236"/>
              <a:gd name="connsiteY1-12" fmla="*/ 0 h 1863951"/>
              <a:gd name="connsiteX2-13" fmla="*/ 2061029 w 4335236"/>
              <a:gd name="connsiteY2-14" fmla="*/ 1863951 h 1863951"/>
              <a:gd name="connsiteX3-15" fmla="*/ 0 w 4335236"/>
              <a:gd name="connsiteY3-16" fmla="*/ 0 h 1863951"/>
              <a:gd name="connsiteX0-17" fmla="*/ 0 w 4335236"/>
              <a:gd name="connsiteY0-18" fmla="*/ 0 h 2879951"/>
              <a:gd name="connsiteX1-19" fmla="*/ 4335236 w 4335236"/>
              <a:gd name="connsiteY1-20" fmla="*/ 0 h 2879951"/>
              <a:gd name="connsiteX2-21" fmla="*/ 2148115 w 4335236"/>
              <a:gd name="connsiteY2-22" fmla="*/ 2879951 h 2879951"/>
              <a:gd name="connsiteX3-23" fmla="*/ 0 w 4335236"/>
              <a:gd name="connsiteY3-24" fmla="*/ 0 h 2879951"/>
            </a:gdLst>
            <a:ahLst/>
            <a:cxnLst>
              <a:cxn ang="0">
                <a:pos x="connsiteX0-17" y="connsiteY0-18"/>
              </a:cxn>
              <a:cxn ang="0">
                <a:pos x="connsiteX1-19" y="connsiteY1-20"/>
              </a:cxn>
              <a:cxn ang="0">
                <a:pos x="connsiteX2-21" y="connsiteY2-22"/>
              </a:cxn>
              <a:cxn ang="0">
                <a:pos x="connsiteX3-23" y="connsiteY3-24"/>
              </a:cxn>
            </a:cxnLst>
            <a:rect l="l" t="t" r="r" b="b"/>
            <a:pathLst>
              <a:path w="4335236" h="2879951">
                <a:moveTo>
                  <a:pt x="0" y="0"/>
                </a:moveTo>
                <a:lnTo>
                  <a:pt x="4335236" y="0"/>
                </a:lnTo>
                <a:lnTo>
                  <a:pt x="2148115" y="28799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540000" rIns="540000" bIns="900000">
            <a:normAutofit/>
          </a:bodyPr>
          <a:lstStyle>
            <a:lvl1pPr algn="ctr">
              <a:defRPr sz="44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1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0E6A0C-6698-4E60-8149-A05DB7BE424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734CA1-C12E-4FA5-9A52-A5C048F56EC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457200"/>
            <a:ext cx="4629150" cy="540385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1"/>
              <a:t>单击图标添加图片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B25DE-7D17-413F-8250-946BE3856DF1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  <a:endParaRPr lang="en-US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A01E65-3D10-44AB-B5CE-9B7761D8272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/>
          <p:cNvSpPr>
            <a:spLocks noGrp="1"/>
          </p:cNvSpPr>
          <p:nvPr>
            <p:ph sz="quarter" idx="13"/>
          </p:nvPr>
        </p:nvSpPr>
        <p:spPr>
          <a:xfrm>
            <a:off x="628650" y="493713"/>
            <a:ext cx="7886700" cy="573246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8E293284-90BC-4BB2-9071-49CB74867B95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ags" Target="../tags/tag29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ags" Target="../tags/tag28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ags" Target="../tags/tag55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ags" Target="../tags/tag5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ags" Target="../tags/tag81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ags" Target="../tags/tag80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ags" Target="../tags/tag107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ags" Target="../tags/tag106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ags" Target="../tags/tag13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ags" Target="../tags/tag13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ags" Target="../tags/tag159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ags" Target="../tags/tag158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tags" Target="../tags/tag185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ags" Target="../tags/tag184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7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image" Target="../media/image1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tags" Target="../tags/tag211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ags" Target="../tags/tag210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theme" Target="../theme/theme9.xml"/><Relationship Id="rId5" Type="http://schemas.openxmlformats.org/officeDocument/2006/relationships/slideLayout" Target="../slideLayouts/slideLayout8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tags" Target="../tags/tag237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ags" Target="../tags/tag236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theme" Target="../theme/theme10.xml"/><Relationship Id="rId5" Type="http://schemas.openxmlformats.org/officeDocument/2006/relationships/slideLayout" Target="../slideLayouts/slideLayout9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image" Target="../media/image1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tags" Target="../tags/tag263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ags" Target="../tags/tag26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theme" Target="../theme/theme11.xml"/><Relationship Id="rId5" Type="http://schemas.openxmlformats.org/officeDocument/2006/relationships/slideLayout" Target="../slideLayouts/slideLayout10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image" Target="../media/image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tags" Target="../tags/tag289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ags" Target="../tags/tag288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theme" Target="../theme/theme12.xml"/><Relationship Id="rId5" Type="http://schemas.openxmlformats.org/officeDocument/2006/relationships/slideLayout" Target="../slideLayouts/slideLayout11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image" Target="../media/image1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8.xml"/><Relationship Id="rId13" Type="http://schemas.openxmlformats.org/officeDocument/2006/relationships/tags" Target="../tags/tag315.xml"/><Relationship Id="rId3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7.xml"/><Relationship Id="rId12" Type="http://schemas.openxmlformats.org/officeDocument/2006/relationships/tags" Target="../tags/tag314.xml"/><Relationship Id="rId2" Type="http://schemas.openxmlformats.org/officeDocument/2006/relationships/slideLayout" Target="../slideLayouts/slideLayout122.xml"/><Relationship Id="rId1" Type="http://schemas.openxmlformats.org/officeDocument/2006/relationships/slideLayout" Target="../slideLayouts/slideLayout121.xml"/><Relationship Id="rId6" Type="http://schemas.openxmlformats.org/officeDocument/2006/relationships/slideLayout" Target="../slideLayouts/slideLayout126.xml"/><Relationship Id="rId11" Type="http://schemas.openxmlformats.org/officeDocument/2006/relationships/theme" Target="../theme/theme13.xml"/><Relationship Id="rId5" Type="http://schemas.openxmlformats.org/officeDocument/2006/relationships/slideLayout" Target="../slideLayouts/slideLayout12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24.xml"/><Relationship Id="rId9" Type="http://schemas.openxmlformats.org/officeDocument/2006/relationships/slideLayout" Target="../slideLayouts/slideLayout129.xml"/><Relationship Id="rId14" Type="http://schemas.openxmlformats.org/officeDocument/2006/relationships/image" Target="../media/image1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tags" Target="../tags/tag341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tags" Target="../tags/tag340.xml"/><Relationship Id="rId2" Type="http://schemas.openxmlformats.org/officeDocument/2006/relationships/slideLayout" Target="../slideLayouts/slideLayout132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theme" Target="../theme/theme14.xml"/><Relationship Id="rId5" Type="http://schemas.openxmlformats.org/officeDocument/2006/relationships/slideLayout" Target="../slideLayouts/slideLayout13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image" Target="../media/image1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tags" Target="../tags/tag367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tags" Target="../tags/tag366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theme" Target="../theme/theme15.xml"/><Relationship Id="rId5" Type="http://schemas.openxmlformats.org/officeDocument/2006/relationships/slideLayout" Target="../slideLayouts/slideLayout14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Relationship Id="rId14" Type="http://schemas.openxmlformats.org/officeDocument/2006/relationships/image" Target="../media/image1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tags" Target="../tags/tag393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tags" Target="../tags/tag392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5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image" Target="../media/image1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8.xml"/><Relationship Id="rId13" Type="http://schemas.openxmlformats.org/officeDocument/2006/relationships/tags" Target="../tags/tag419.xml"/><Relationship Id="rId3" Type="http://schemas.openxmlformats.org/officeDocument/2006/relationships/slideLayout" Target="../slideLayouts/slideLayout163.xml"/><Relationship Id="rId7" Type="http://schemas.openxmlformats.org/officeDocument/2006/relationships/slideLayout" Target="../slideLayouts/slideLayout167.xml"/><Relationship Id="rId12" Type="http://schemas.openxmlformats.org/officeDocument/2006/relationships/tags" Target="../tags/tag418.xml"/><Relationship Id="rId2" Type="http://schemas.openxmlformats.org/officeDocument/2006/relationships/slideLayout" Target="../slideLayouts/slideLayout162.xml"/><Relationship Id="rId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6.xml"/><Relationship Id="rId11" Type="http://schemas.openxmlformats.org/officeDocument/2006/relationships/theme" Target="../theme/theme17.xml"/><Relationship Id="rId5" Type="http://schemas.openxmlformats.org/officeDocument/2006/relationships/slideLayout" Target="../slideLayouts/slideLayout16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70.xml"/><Relationship Id="rId4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9.xml"/><Relationship Id="rId14" Type="http://schemas.openxmlformats.org/officeDocument/2006/relationships/image" Target="../media/image1.pn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8.xml"/><Relationship Id="rId13" Type="http://schemas.openxmlformats.org/officeDocument/2006/relationships/tags" Target="../tags/tag445.xml"/><Relationship Id="rId3" Type="http://schemas.openxmlformats.org/officeDocument/2006/relationships/slideLayout" Target="../slideLayouts/slideLayout173.xml"/><Relationship Id="rId7" Type="http://schemas.openxmlformats.org/officeDocument/2006/relationships/slideLayout" Target="../slideLayouts/slideLayout177.xml"/><Relationship Id="rId12" Type="http://schemas.openxmlformats.org/officeDocument/2006/relationships/tags" Target="../tags/tag444.xml"/><Relationship Id="rId2" Type="http://schemas.openxmlformats.org/officeDocument/2006/relationships/slideLayout" Target="../slideLayouts/slideLayout172.xml"/><Relationship Id="rId1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6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17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9.xml"/><Relationship Id="rId14" Type="http://schemas.openxmlformats.org/officeDocument/2006/relationships/image" Target="../media/image1.png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8.xml"/><Relationship Id="rId13" Type="http://schemas.openxmlformats.org/officeDocument/2006/relationships/tags" Target="../tags/tag471.xml"/><Relationship Id="rId3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7.xml"/><Relationship Id="rId12" Type="http://schemas.openxmlformats.org/officeDocument/2006/relationships/tags" Target="../tags/tag470.xml"/><Relationship Id="rId2" Type="http://schemas.openxmlformats.org/officeDocument/2006/relationships/slideLayout" Target="../slideLayouts/slideLayout182.xml"/><Relationship Id="rId1" Type="http://schemas.openxmlformats.org/officeDocument/2006/relationships/slideLayout" Target="../slideLayouts/slideLayout181.xml"/><Relationship Id="rId6" Type="http://schemas.openxmlformats.org/officeDocument/2006/relationships/slideLayout" Target="../slideLayouts/slideLayout186.xml"/><Relationship Id="rId11" Type="http://schemas.openxmlformats.org/officeDocument/2006/relationships/theme" Target="../theme/theme19.xml"/><Relationship Id="rId5" Type="http://schemas.openxmlformats.org/officeDocument/2006/relationships/slideLayout" Target="../slideLayouts/slideLayout18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90.xml"/><Relationship Id="rId4" Type="http://schemas.openxmlformats.org/officeDocument/2006/relationships/slideLayout" Target="../slideLayouts/slideLayout184.xml"/><Relationship Id="rId9" Type="http://schemas.openxmlformats.org/officeDocument/2006/relationships/slideLayout" Target="../slideLayouts/slideLayout189.xml"/><Relationship Id="rId1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tags" Target="../tags/tag497.xml"/><Relationship Id="rId3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7.xml"/><Relationship Id="rId12" Type="http://schemas.openxmlformats.org/officeDocument/2006/relationships/tags" Target="../tags/tag496.xml"/><Relationship Id="rId2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theme" Target="../theme/theme20.xml"/><Relationship Id="rId5" Type="http://schemas.openxmlformats.org/officeDocument/2006/relationships/slideLayout" Target="../slideLayouts/slideLayout19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3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6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2057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75DF9AE5-53D4-4B54-B70F-37DB36025DDA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77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80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3081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FB08EE3F-1534-4714-91FD-1489552B149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49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52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6153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AB749800-04AB-4E65-A915-5E257A07C9F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69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72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1273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A0BB6A63-84E9-4CAC-B7F2-2BF637638A4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17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20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3321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1642FC5E-52A6-4433-9271-ED42209F9979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65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68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5369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0BF9D617-E024-41FA-956F-D26BB9D9708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37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40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8441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686F1E9C-8909-448E-BCB3-056C174EF6C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61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464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9465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5908953F-59E3-4CE8-8D68-CB35CAD3636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5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8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20489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A4131FA2-65A0-4DEC-BCA0-7DEC6345EA7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25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28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5129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26D14FC3-D00D-41FF-83E7-0B85A8490E1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3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6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2057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75DF9AE5-53D4-4B54-B70F-37DB36025DDA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5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8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20489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A4131FA2-65A0-4DEC-BCA0-7DEC6345EA7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5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8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20489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A4131FA2-65A0-4DEC-BCA0-7DEC6345EA7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5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8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20489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A4131FA2-65A0-4DEC-BCA0-7DEC6345EA7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5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8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20489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A4131FA2-65A0-4DEC-BCA0-7DEC6345EA7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5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8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20489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A4131FA2-65A0-4DEC-BCA0-7DEC6345EA7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73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76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7177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1BDF9870-8880-46AE-AE23-D6C03DA12449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41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44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14345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23C0EE43-8B00-4A89-83F6-6DE2662AD8D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35" r:id="rId6"/>
    <p:sldLayoutId id="2147484036" r:id="rId7"/>
    <p:sldLayoutId id="2147484037" r:id="rId8"/>
    <p:sldLayoutId id="2147484038" r:id="rId9"/>
    <p:sldLayoutId id="2147484039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5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8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20489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A4131FA2-65A0-4DEC-BCA0-7DEC6345EA7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组合 12"/>
          <p:cNvGrpSpPr/>
          <p:nvPr/>
        </p:nvGrpSpPr>
        <p:grpSpPr bwMode="auto">
          <a:xfrm rot="10800000">
            <a:off x="7400925" y="6091238"/>
            <a:ext cx="1743075" cy="766762"/>
            <a:chOff x="1" y="0"/>
            <a:chExt cx="1743074" cy="766858"/>
          </a:xfrm>
        </p:grpSpPr>
        <p:sp>
          <p:nvSpPr>
            <p:cNvPr id="14" name="等腰三角形 6"/>
            <p:cNvSpPr/>
            <p:nvPr/>
          </p:nvSpPr>
          <p:spPr>
            <a:xfrm>
              <a:off x="19051" y="-9526"/>
              <a:ext cx="1566861" cy="673184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19051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485" name="组合 15"/>
          <p:cNvGrpSpPr/>
          <p:nvPr/>
        </p:nvGrpSpPr>
        <p:grpSpPr bwMode="auto">
          <a:xfrm>
            <a:off x="0" y="0"/>
            <a:ext cx="1743075" cy="766763"/>
            <a:chOff x="1" y="0"/>
            <a:chExt cx="1743074" cy="766858"/>
          </a:xfrm>
        </p:grpSpPr>
        <p:sp>
          <p:nvSpPr>
            <p:cNvPr id="17" name="等腰三角形 6"/>
            <p:cNvSpPr/>
            <p:nvPr/>
          </p:nvSpPr>
          <p:spPr>
            <a:xfrm>
              <a:off x="1" y="0"/>
              <a:ext cx="1566862" cy="673183"/>
            </a:xfrm>
            <a:custGeom>
              <a:avLst/>
              <a:gdLst>
                <a:gd name="connsiteX0" fmla="*/ 0 w 2081784"/>
                <a:gd name="connsiteY0" fmla="*/ 1024128 h 1024128"/>
                <a:gd name="connsiteX1" fmla="*/ 1040892 w 2081784"/>
                <a:gd name="connsiteY1" fmla="*/ 0 h 1024128"/>
                <a:gd name="connsiteX2" fmla="*/ 2081784 w 2081784"/>
                <a:gd name="connsiteY2" fmla="*/ 1024128 h 1024128"/>
                <a:gd name="connsiteX3" fmla="*/ 0 w 2081784"/>
                <a:gd name="connsiteY3" fmla="*/ 1024128 h 1024128"/>
                <a:gd name="connsiteX0-1" fmla="*/ 1524 w 2083308"/>
                <a:gd name="connsiteY0-2" fmla="*/ 1115568 h 1115568"/>
                <a:gd name="connsiteX1-3" fmla="*/ 0 w 2083308"/>
                <a:gd name="connsiteY1-4" fmla="*/ 0 h 1115568"/>
                <a:gd name="connsiteX2-5" fmla="*/ 2083308 w 2083308"/>
                <a:gd name="connsiteY2-6" fmla="*/ 1115568 h 1115568"/>
                <a:gd name="connsiteX3-7" fmla="*/ 1524 w 2083308"/>
                <a:gd name="connsiteY3-8" fmla="*/ 1115568 h 1115568"/>
                <a:gd name="connsiteX0-9" fmla="*/ 1524 w 2394204"/>
                <a:gd name="connsiteY0-10" fmla="*/ 1115568 h 1115568"/>
                <a:gd name="connsiteX1-11" fmla="*/ 0 w 2394204"/>
                <a:gd name="connsiteY1-12" fmla="*/ 0 h 1115568"/>
                <a:gd name="connsiteX2-13" fmla="*/ 2394204 w 2394204"/>
                <a:gd name="connsiteY2-14" fmla="*/ 128016 h 1115568"/>
                <a:gd name="connsiteX3-15" fmla="*/ 1524 w 2394204"/>
                <a:gd name="connsiteY3-16" fmla="*/ 1115568 h 1115568"/>
                <a:gd name="connsiteX0-17" fmla="*/ 0 w 2392680"/>
                <a:gd name="connsiteY0-18" fmla="*/ 987552 h 987552"/>
                <a:gd name="connsiteX1-19" fmla="*/ 16764 w 2392680"/>
                <a:gd name="connsiteY1-20" fmla="*/ 18288 h 987552"/>
                <a:gd name="connsiteX2-21" fmla="*/ 2392680 w 2392680"/>
                <a:gd name="connsiteY2-22" fmla="*/ 0 h 987552"/>
                <a:gd name="connsiteX3-23" fmla="*/ 0 w 2392680"/>
                <a:gd name="connsiteY3-24" fmla="*/ 987552 h 987552"/>
                <a:gd name="connsiteX0-25" fmla="*/ 0 w 2392680"/>
                <a:gd name="connsiteY0-26" fmla="*/ 1032764 h 1032764"/>
                <a:gd name="connsiteX1-27" fmla="*/ 4064 w 2392680"/>
                <a:gd name="connsiteY1-28" fmla="*/ 0 h 1032764"/>
                <a:gd name="connsiteX2-29" fmla="*/ 2392680 w 2392680"/>
                <a:gd name="connsiteY2-30" fmla="*/ 45212 h 1032764"/>
                <a:gd name="connsiteX3-31" fmla="*/ 0 w 2392680"/>
                <a:gd name="connsiteY3-32" fmla="*/ 1032764 h 1032764"/>
                <a:gd name="connsiteX0-33" fmla="*/ 0 w 2373630"/>
                <a:gd name="connsiteY0-34" fmla="*/ 1032764 h 1032764"/>
                <a:gd name="connsiteX1-35" fmla="*/ 4064 w 2373630"/>
                <a:gd name="connsiteY1-36" fmla="*/ 0 h 1032764"/>
                <a:gd name="connsiteX2-37" fmla="*/ 2373630 w 2373630"/>
                <a:gd name="connsiteY2-38" fmla="*/ 762 h 1032764"/>
                <a:gd name="connsiteX3-39" fmla="*/ 0 w 2373630"/>
                <a:gd name="connsiteY3-40" fmla="*/ 1032764 h 1032764"/>
                <a:gd name="connsiteX0-41" fmla="*/ 15060 w 2388690"/>
                <a:gd name="connsiteY0-42" fmla="*/ 1032764 h 1032764"/>
                <a:gd name="connsiteX1-43" fmla="*/ 74 w 2388690"/>
                <a:gd name="connsiteY1-44" fmla="*/ 0 h 1032764"/>
                <a:gd name="connsiteX2-45" fmla="*/ 2388690 w 2388690"/>
                <a:gd name="connsiteY2-46" fmla="*/ 762 h 1032764"/>
                <a:gd name="connsiteX3-47" fmla="*/ 15060 w 2388690"/>
                <a:gd name="connsiteY3-48" fmla="*/ 1032764 h 1032764"/>
                <a:gd name="connsiteX0-49" fmla="*/ 15060 w 2388690"/>
                <a:gd name="connsiteY0-50" fmla="*/ 1032764 h 1032764"/>
                <a:gd name="connsiteX1-51" fmla="*/ 74 w 2388690"/>
                <a:gd name="connsiteY1-52" fmla="*/ 0 h 1032764"/>
                <a:gd name="connsiteX2-53" fmla="*/ 2388690 w 2388690"/>
                <a:gd name="connsiteY2-54" fmla="*/ 762 h 1032764"/>
                <a:gd name="connsiteX3-55" fmla="*/ 15060 w 2388690"/>
                <a:gd name="connsiteY3-56" fmla="*/ 1032764 h 1032764"/>
                <a:gd name="connsiteX0-57" fmla="*/ 8748 w 2388728"/>
                <a:gd name="connsiteY0-58" fmla="*/ 1026414 h 1026414"/>
                <a:gd name="connsiteX1-59" fmla="*/ 112 w 2388728"/>
                <a:gd name="connsiteY1-60" fmla="*/ 0 h 1026414"/>
                <a:gd name="connsiteX2-61" fmla="*/ 2388728 w 2388728"/>
                <a:gd name="connsiteY2-62" fmla="*/ 762 h 1026414"/>
                <a:gd name="connsiteX3-63" fmla="*/ 8748 w 2388728"/>
                <a:gd name="connsiteY3-64" fmla="*/ 1026414 h 1026414"/>
                <a:gd name="connsiteX0-65" fmla="*/ 8748 w 2388728"/>
                <a:gd name="connsiteY0-66" fmla="*/ 1026414 h 1026414"/>
                <a:gd name="connsiteX1-67" fmla="*/ 112 w 2388728"/>
                <a:gd name="connsiteY1-68" fmla="*/ 0 h 1026414"/>
                <a:gd name="connsiteX2-69" fmla="*/ 2388728 w 2388728"/>
                <a:gd name="connsiteY2-70" fmla="*/ 762 h 1026414"/>
                <a:gd name="connsiteX3-71" fmla="*/ 8748 w 2388728"/>
                <a:gd name="connsiteY3-72" fmla="*/ 1026414 h 1026414"/>
                <a:gd name="connsiteX0-73" fmla="*/ 0 w 2392680"/>
                <a:gd name="connsiteY0-74" fmla="*/ 1026414 h 1026414"/>
                <a:gd name="connsiteX1-75" fmla="*/ 4064 w 2392680"/>
                <a:gd name="connsiteY1-76" fmla="*/ 0 h 1026414"/>
                <a:gd name="connsiteX2-77" fmla="*/ 2392680 w 2392680"/>
                <a:gd name="connsiteY2-78" fmla="*/ 762 h 1026414"/>
                <a:gd name="connsiteX3-79" fmla="*/ 0 w 2392680"/>
                <a:gd name="connsiteY3-80" fmla="*/ 1026414 h 1026414"/>
              </a:gdLst>
              <a:ahLst/>
              <a:cxnLst>
                <a:cxn ang="0">
                  <a:pos x="connsiteX0-73" y="connsiteY0-74"/>
                </a:cxn>
                <a:cxn ang="0">
                  <a:pos x="connsiteX1-75" y="connsiteY1-76"/>
                </a:cxn>
                <a:cxn ang="0">
                  <a:pos x="connsiteX2-77" y="connsiteY2-78"/>
                </a:cxn>
                <a:cxn ang="0">
                  <a:pos x="connsiteX3-79" y="connsiteY3-80"/>
                </a:cxn>
              </a:cxnLst>
              <a:rect l="l" t="t" r="r" b="b"/>
              <a:pathLst>
                <a:path w="2392680" h="1026414">
                  <a:moveTo>
                    <a:pt x="0" y="1026414"/>
                  </a:moveTo>
                  <a:cubicBezTo>
                    <a:pt x="1355" y="682159"/>
                    <a:pt x="2709" y="344255"/>
                    <a:pt x="4064" y="0"/>
                  </a:cubicBezTo>
                  <a:lnTo>
                    <a:pt x="2392680" y="762"/>
                  </a:lnTo>
                  <a:lnTo>
                    <a:pt x="0" y="102641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noProof="1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9526" y="19052"/>
              <a:ext cx="1733549" cy="747806"/>
            </a:xfrm>
            <a:prstGeom prst="line">
              <a:avLst/>
            </a:prstGeom>
            <a:ln w="57150" cmpd="sng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8" name="Title Placeholder 1"/>
          <p:cNvSpPr>
            <a:spLocks noGrp="1" noChangeArrowheads="1"/>
          </p:cNvSpPr>
          <p:nvPr>
            <p:ph type="title" idx="4294967295"/>
            <p:custDataLst>
              <p:tags r:id="rId12"/>
            </p:custDataLst>
          </p:nvPr>
        </p:nvSpPr>
        <p:spPr bwMode="auto">
          <a:xfrm>
            <a:off x="628650" y="508000"/>
            <a:ext cx="78867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en-US" altLang="zh-CN"/>
          </a:p>
        </p:txBody>
      </p:sp>
      <p:sp>
        <p:nvSpPr>
          <p:cNvPr id="20489" name="Text Placeholder 2"/>
          <p:cNvSpPr>
            <a:spLocks noGrp="1" noChangeArrowheads="1"/>
          </p:cNvSpPr>
          <p:nvPr>
            <p:ph type="body" idx="9"/>
            <p:custDataLst>
              <p:tags r:id="rId13"/>
            </p:custDataLst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altLang="zh-C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ABABAB"/>
                </a:solidFill>
              </a:defRPr>
            </a:lvl1pPr>
          </a:lstStyle>
          <a:p>
            <a:fld id="{A4131FA2-65A0-4DEC-BCA0-7DEC6345EA7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Blip>
          <a:blip r:embed="rId15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3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47.xml"/><Relationship Id="rId1" Type="http://schemas.openxmlformats.org/officeDocument/2006/relationships/tags" Target="../tags/tag524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25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97.xml"/><Relationship Id="rId1" Type="http://schemas.openxmlformats.org/officeDocument/2006/relationships/tags" Target="../tags/tag526.xml"/><Relationship Id="rId5" Type="http://schemas.openxmlformats.org/officeDocument/2006/relationships/image" Target="../media/image13.pn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97.xml"/><Relationship Id="rId1" Type="http://schemas.openxmlformats.org/officeDocument/2006/relationships/tags" Target="../tags/tag52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528.xml"/><Relationship Id="rId5" Type="http://schemas.openxmlformats.org/officeDocument/2006/relationships/image" Target="../media/image15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529.xml"/><Relationship Id="rId6" Type="http://schemas.openxmlformats.org/officeDocument/2006/relationships/image" Target="../media/image15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7.xml"/><Relationship Id="rId2" Type="http://schemas.openxmlformats.org/officeDocument/2006/relationships/tags" Target="../tags/tag531.xml"/><Relationship Id="rId1" Type="http://schemas.openxmlformats.org/officeDocument/2006/relationships/tags" Target="../tags/tag530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67.xml"/><Relationship Id="rId1" Type="http://schemas.openxmlformats.org/officeDocument/2006/relationships/tags" Target="../tags/tag53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07.xml"/><Relationship Id="rId1" Type="http://schemas.openxmlformats.org/officeDocument/2006/relationships/tags" Target="../tags/tag5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17.xml"/><Relationship Id="rId1" Type="http://schemas.openxmlformats.org/officeDocument/2006/relationships/tags" Target="../tags/tag534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7.xml"/><Relationship Id="rId1" Type="http://schemas.openxmlformats.org/officeDocument/2006/relationships/tags" Target="../tags/tag535.xml"/><Relationship Id="rId5" Type="http://schemas.openxmlformats.org/officeDocument/2006/relationships/image" Target="../media/image15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57.xml"/><Relationship Id="rId1" Type="http://schemas.openxmlformats.org/officeDocument/2006/relationships/tags" Target="../tags/tag536.xml"/><Relationship Id="rId6" Type="http://schemas.openxmlformats.org/officeDocument/2006/relationships/image" Target="../media/image15.jpeg"/><Relationship Id="rId5" Type="http://schemas.openxmlformats.org/officeDocument/2006/relationships/image" Target="../media/image16.pn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7.xml"/><Relationship Id="rId1" Type="http://schemas.openxmlformats.org/officeDocument/2006/relationships/tags" Target="../tags/tag537.xml"/><Relationship Id="rId5" Type="http://schemas.openxmlformats.org/officeDocument/2006/relationships/image" Target="../media/image17.png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147.xml"/><Relationship Id="rId1" Type="http://schemas.openxmlformats.org/officeDocument/2006/relationships/tags" Target="../tags/tag538.xml"/><Relationship Id="rId6" Type="http://schemas.openxmlformats.org/officeDocument/2006/relationships/image" Target="../media/image15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7.xml"/><Relationship Id="rId1" Type="http://schemas.openxmlformats.org/officeDocument/2006/relationships/tags" Target="../tags/tag539.xml"/><Relationship Id="rId6" Type="http://schemas.openxmlformats.org/officeDocument/2006/relationships/image" Target="../media/image15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7.xml"/><Relationship Id="rId1" Type="http://schemas.openxmlformats.org/officeDocument/2006/relationships/tags" Target="../tags/tag540.xml"/><Relationship Id="rId5" Type="http://schemas.openxmlformats.org/officeDocument/2006/relationships/image" Target="../media/image15.jpeg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87.xml"/><Relationship Id="rId1" Type="http://schemas.openxmlformats.org/officeDocument/2006/relationships/tags" Target="../tags/tag541.xml"/><Relationship Id="rId5" Type="http://schemas.openxmlformats.org/officeDocument/2006/relationships/image" Target="../media/image20.png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97.xml"/><Relationship Id="rId1" Type="http://schemas.openxmlformats.org/officeDocument/2006/relationships/tags" Target="../tags/tag542.xm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7.xml"/><Relationship Id="rId1" Type="http://schemas.openxmlformats.org/officeDocument/2006/relationships/tags" Target="../tags/tag543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87.xml"/><Relationship Id="rId1" Type="http://schemas.openxmlformats.org/officeDocument/2006/relationships/tags" Target="../tags/tag544.xm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545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b="10007"/>
          <a:stretch>
            <a:fillRect/>
          </a:stretch>
        </p:blipFill>
        <p:spPr>
          <a:xfrm>
            <a:off x="-28575" y="-57150"/>
            <a:ext cx="9242425" cy="69202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9530" y="-83185"/>
            <a:ext cx="9242425" cy="69723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21410" y="2060905"/>
            <a:ext cx="6941820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72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</a:t>
            </a:r>
            <a:r>
              <a:rPr lang="en-US" altLang="zh-CN" sz="8800" b="1" dirty="0">
                <a:solidFill>
                  <a:srgbClr val="CF77B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2.</a:t>
            </a:r>
            <a:r>
              <a:rPr lang="zh-CN" altLang="en-US" sz="8800" b="1" dirty="0">
                <a:solidFill>
                  <a:srgbClr val="CF77B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丁香结</a:t>
            </a:r>
            <a:endParaRPr lang="zh-CN" altLang="en-US" sz="7200" b="1" dirty="0">
              <a:solidFill>
                <a:srgbClr val="CF77BE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217690" y="4869100"/>
            <a:ext cx="5602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dirty="0">
                <a:solidFill>
                  <a:schemeClr val="bg2">
                    <a:lumMod val="10000"/>
                  </a:schemeClr>
                </a:solidFill>
              </a:rPr>
              <a:t>龙泉市实验小学      雷邱婧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44475" y="281940"/>
            <a:ext cx="54140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2">
                    <a:lumMod val="10000"/>
                  </a:schemeClr>
                </a:solidFill>
              </a:rPr>
              <a:t>统编版六年级上册第一单元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" y="-34745"/>
            <a:ext cx="9138285" cy="6858000"/>
          </a:xfrm>
          <a:prstGeom prst="rect">
            <a:avLst/>
          </a:prstGeom>
        </p:spPr>
      </p:pic>
      <p:pic>
        <p:nvPicPr>
          <p:cNvPr id="106501" name="图片 4" descr="目录娃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313" y="0"/>
            <a:ext cx="21351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784350" y="552450"/>
            <a:ext cx="66484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dirty="0">
                <a:solidFill>
                  <a:schemeClr val="bg2">
                    <a:lumMod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你们认识下面的花吗？知道它们有什么寓意吗？</a:t>
            </a:r>
            <a:endParaRPr lang="en-US" altLang="zh-CN" sz="2800" dirty="0">
              <a:solidFill>
                <a:schemeClr val="bg2">
                  <a:lumMod val="1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43595" y="5517145"/>
            <a:ext cx="2184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孤傲坚贞</a:t>
            </a:r>
          </a:p>
        </p:txBody>
      </p:sp>
      <p:pic>
        <p:nvPicPr>
          <p:cNvPr id="10" name="内容占位符 3" descr="b4f0f462gd80ccf2ac945&amp;690"/>
          <p:cNvPicPr>
            <a:picLocks noGrp="1"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2212385"/>
            <a:ext cx="3193492" cy="316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内容占位符 3" descr="3044192_124143184533_2">
            <a:extLst>
              <a:ext uri="{FF2B5EF4-FFF2-40B4-BE49-F238E27FC236}">
                <a16:creationId xmlns:a16="http://schemas.microsoft.com/office/drawing/2014/main" id="{C039CB50-72A2-4917-8E19-3A54883291A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-947" t="-6258" r="947" b="6258"/>
          <a:stretch>
            <a:fillRect/>
          </a:stretch>
        </p:blipFill>
        <p:spPr>
          <a:xfrm>
            <a:off x="3193492" y="1973132"/>
            <a:ext cx="3034623" cy="340000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538E1E35-AD7F-436B-B263-1ED5F16FDA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382" y="1567074"/>
            <a:ext cx="159984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梅花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F3CFD17-679D-4353-A85E-BA6F91F4C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945" y="5582815"/>
            <a:ext cx="194413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雍容富贵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D8C0CF1-3DC4-4604-8EDD-4AC57E5FE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9007" y="1556870"/>
            <a:ext cx="106598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牡丹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7317F0F-B0F8-4CF5-947B-E66A85E5119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15" y="2190767"/>
            <a:ext cx="2915885" cy="3182368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E42E8AA6-4311-44F6-9C9C-D19C143CA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4285" y="1556870"/>
            <a:ext cx="10659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兰花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7E5C809-BC1D-4EBD-83C9-4CD8AB288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165" y="5653630"/>
            <a:ext cx="19441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清雅脱俗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1"/>
      <p:bldP spid="7" grpId="2"/>
      <p:bldP spid="13" grpId="1"/>
      <p:bldP spid="13" grpId="2"/>
      <p:bldP spid="14" grpId="1"/>
      <p:bldP spid="14" grpId="2"/>
      <p:bldP spid="15" grpId="1"/>
      <p:bldP spid="15" grpId="2"/>
      <p:bldP spid="18" grpId="1"/>
      <p:bldP spid="18" grpId="2"/>
      <p:bldP spid="19" grpId="1"/>
      <p:bldP spid="19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0" y="-635"/>
            <a:ext cx="9157970" cy="6858635"/>
          </a:xfrm>
          <a:prstGeom prst="rect">
            <a:avLst/>
          </a:prstGeom>
        </p:spPr>
      </p:pic>
      <p:pic>
        <p:nvPicPr>
          <p:cNvPr id="108549" name="图片 4" descr="目录娃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313" y="0"/>
            <a:ext cx="21351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5" y="2204915"/>
            <a:ext cx="428409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635935" y="5449820"/>
            <a:ext cx="261493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F77B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丁香花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5" y="2205145"/>
            <a:ext cx="409702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377BEAFA-34BD-4DBD-B6DE-7F61BAF4CEC9}"/>
              </a:ext>
            </a:extLst>
          </p:cNvPr>
          <p:cNvSpPr/>
          <p:nvPr/>
        </p:nvSpPr>
        <p:spPr>
          <a:xfrm>
            <a:off x="2915885" y="813961"/>
            <a:ext cx="366638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7200" b="1" dirty="0">
                <a:ln w="0"/>
                <a:solidFill>
                  <a:srgbClr val="CF77B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2.</a:t>
            </a:r>
            <a:r>
              <a:rPr lang="zh-CN" altLang="en-US" sz="7200" b="1" dirty="0">
                <a:ln w="0"/>
                <a:solidFill>
                  <a:srgbClr val="CF77BE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丁香结</a:t>
            </a:r>
            <a:endParaRPr lang="zh-CN" altLang="en-US" sz="7200" b="1" cap="none" spc="0" dirty="0">
              <a:ln w="0"/>
              <a:solidFill>
                <a:srgbClr val="CF77BE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" y="0"/>
            <a:ext cx="9104630" cy="6858000"/>
          </a:xfrm>
          <a:prstGeom prst="rect">
            <a:avLst/>
          </a:prstGeom>
        </p:spPr>
      </p:pic>
      <p:pic>
        <p:nvPicPr>
          <p:cNvPr id="110597" name="图片 4" descr="目录娃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313" y="0"/>
            <a:ext cx="21351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79695" y="1001713"/>
            <a:ext cx="5605155" cy="4425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800" b="1" dirty="0">
                <a:solidFill>
                  <a:schemeClr val="bg2">
                    <a:lumMod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宗璞</a:t>
            </a:r>
            <a:endParaRPr lang="zh-CN" altLang="en-US" sz="2400" b="1" dirty="0">
              <a:solidFill>
                <a:schemeClr val="bg2">
                  <a:lumMod val="10000"/>
                </a:schemeClr>
              </a:solidFill>
              <a:latin typeface="宋体" panose="02010600030101010101" pitchFamily="2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2400" b="1" dirty="0">
                <a:solidFill>
                  <a:schemeClr val="bg2">
                    <a:lumMod val="10000"/>
                  </a:schemeClr>
                </a:solidFill>
                <a:latin typeface="宋体" panose="02010600030101010101" pitchFamily="2" charset="-122"/>
              </a:rPr>
              <a:t>   原名冯钟璞，女，1928年生于北京。当代作家，从事小说与散文创作。</a:t>
            </a:r>
          </a:p>
          <a:p>
            <a:pPr algn="just">
              <a:lnSpc>
                <a:spcPct val="130000"/>
              </a:lnSpc>
            </a:pPr>
            <a:r>
              <a:rPr lang="zh-CN" altLang="en-US" sz="2400" b="1" dirty="0">
                <a:solidFill>
                  <a:schemeClr val="bg2">
                    <a:lumMod val="10000"/>
                  </a:schemeClr>
                </a:solidFill>
                <a:latin typeface="宋体" panose="02010600030101010101" pitchFamily="2" charset="-122"/>
              </a:rPr>
              <a:t>   代表作品有短篇小说《红豆》《弦上的梦》，系列长篇小说《野葫芦引》和散文《紫藤萝瀑布》等。著作《三生石》《我是谁》。</a:t>
            </a:r>
          </a:p>
          <a:p>
            <a:pPr algn="just">
              <a:lnSpc>
                <a:spcPct val="130000"/>
              </a:lnSpc>
            </a:pPr>
            <a:r>
              <a:rPr lang="zh-CN" altLang="en-US" sz="2400" b="1" dirty="0">
                <a:solidFill>
                  <a:schemeClr val="bg2">
                    <a:lumMod val="10000"/>
                  </a:schemeClr>
                </a:solidFill>
                <a:latin typeface="宋体" panose="02010600030101010101" pitchFamily="2" charset="-122"/>
              </a:rPr>
              <a:t>   2018年，其作品《北归记》获第三届施耐庵文学奖。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2278063"/>
            <a:ext cx="2587625" cy="344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2860" y="0"/>
            <a:ext cx="9175750" cy="6858000"/>
          </a:xfrm>
          <a:prstGeom prst="rect">
            <a:avLst/>
          </a:prstGeom>
        </p:spPr>
      </p:pic>
      <p:pic>
        <p:nvPicPr>
          <p:cNvPr id="116742" name="图片 2" descr="图片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5" y="4819650"/>
            <a:ext cx="22479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43" name="文本框 3"/>
          <p:cNvSpPr txBox="1">
            <a:spLocks noChangeArrowheads="1"/>
          </p:cNvSpPr>
          <p:nvPr/>
        </p:nvSpPr>
        <p:spPr bwMode="auto">
          <a:xfrm>
            <a:off x="1336040" y="1718945"/>
            <a:ext cx="6921500" cy="3046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b="1" dirty="0">
                <a:solidFill>
                  <a:srgbClr val="4040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缀满     幽雅     伏案    笨拙</a:t>
            </a:r>
          </a:p>
          <a:p>
            <a:pPr>
              <a:lnSpc>
                <a:spcPct val="200000"/>
              </a:lnSpc>
            </a:pPr>
            <a:r>
              <a:rPr lang="zh-CN" altLang="en-US" sz="3200" b="1" dirty="0">
                <a:solidFill>
                  <a:srgbClr val="4040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单薄     妩媚     芭蕉    花苞</a:t>
            </a:r>
          </a:p>
          <a:p>
            <a:pPr>
              <a:lnSpc>
                <a:spcPct val="200000"/>
              </a:lnSpc>
            </a:pPr>
            <a:r>
              <a:rPr lang="zh-CN" altLang="en-US" sz="3200" b="1" dirty="0">
                <a:solidFill>
                  <a:srgbClr val="4040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愁怨     模糊     恍然    参差</a:t>
            </a: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F0E50765-229F-4A7F-A5F7-B83519C6ABC7}"/>
              </a:ext>
            </a:extLst>
          </p:cNvPr>
          <p:cNvSpPr/>
          <p:nvPr/>
        </p:nvSpPr>
        <p:spPr>
          <a:xfrm>
            <a:off x="4545143" y="241062"/>
            <a:ext cx="309562" cy="1497013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02DA03A-D6D5-4B88-B049-2188FA13B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705" y="-9763"/>
            <a:ext cx="19494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báo</a:t>
            </a:r>
            <a:r>
              <a:rPr lang="zh-CN" altLang="en-US" sz="2400" b="1">
                <a:solidFill>
                  <a:srgbClr val="FF0000"/>
                </a:solidFill>
              </a:rPr>
              <a:t>（薄片）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F8D2E19-461A-4D0F-A0FF-E3024D8AF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705" y="760175"/>
            <a:ext cx="17795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400" b="1">
                <a:solidFill>
                  <a:srgbClr val="FF0000"/>
                </a:solidFill>
              </a:rPr>
              <a:t>bó</a:t>
            </a:r>
            <a:r>
              <a:rPr lang="zh-CN" altLang="en-US" sz="2400" b="1">
                <a:solidFill>
                  <a:srgbClr val="FF0000"/>
                </a:solidFill>
              </a:rPr>
              <a:t>（单薄）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055E1B1-285A-485C-9874-5B5AB754C2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230" y="636350"/>
            <a:ext cx="768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404040"/>
                </a:solidFill>
              </a:rPr>
              <a:t>薄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7416D1-2CA3-4A13-A87C-71B924417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4705" y="1528525"/>
            <a:ext cx="16922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</a:rPr>
              <a:t>bò</a:t>
            </a:r>
            <a:r>
              <a:rPr lang="zh-CN" altLang="en-US" sz="2400" b="1" dirty="0">
                <a:solidFill>
                  <a:srgbClr val="FF0000"/>
                </a:solidFill>
              </a:rPr>
              <a:t>（薄荷）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9A7C1A9-7D17-4B69-B38D-78C177F40491}"/>
              </a:ext>
            </a:extLst>
          </p:cNvPr>
          <p:cNvSpPr/>
          <p:nvPr/>
        </p:nvSpPr>
        <p:spPr>
          <a:xfrm>
            <a:off x="1763806" y="2996970"/>
            <a:ext cx="576040" cy="6480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44A3773-E13F-4EA0-BF8C-5EE8DC7E1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700" y="4779072"/>
            <a:ext cx="856960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4040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薄（   ）</a:t>
            </a:r>
            <a:r>
              <a:rPr lang="zh-CN" altLang="en-US" sz="2800" b="1" dirty="0">
                <a:solidFill>
                  <a:srgbClr val="4040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荷油味道不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薄（    ）</a:t>
            </a:r>
            <a:r>
              <a:rPr lang="zh-CN" altLang="en-US" sz="2800" b="1" dirty="0">
                <a:solidFill>
                  <a:srgbClr val="4040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endParaRPr lang="en-US" altLang="zh-CN" sz="2800" b="1" dirty="0">
              <a:solidFill>
                <a:srgbClr val="40404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4040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很受欢迎，但要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薄（   ）</a:t>
            </a:r>
            <a:r>
              <a:rPr lang="zh-CN" altLang="en-US" sz="2800" b="1" dirty="0">
                <a:solidFill>
                  <a:srgbClr val="40404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利多销。</a:t>
            </a:r>
          </a:p>
        </p:txBody>
      </p:sp>
      <p:sp>
        <p:nvSpPr>
          <p:cNvPr id="17" name="TextBox 27">
            <a:extLst>
              <a:ext uri="{FF2B5EF4-FFF2-40B4-BE49-F238E27FC236}">
                <a16:creationId xmlns:a16="http://schemas.microsoft.com/office/drawing/2014/main" id="{E6DD43AA-93E8-4143-9B04-D33692339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872" y="4812410"/>
            <a:ext cx="7381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</a:rPr>
              <a:t>báo</a:t>
            </a:r>
            <a:endParaRPr lang="zh-CN" altLang="en-US" sz="2400" dirty="0"/>
          </a:p>
        </p:txBody>
      </p:sp>
      <p:sp>
        <p:nvSpPr>
          <p:cNvPr id="18" name="TextBox 28">
            <a:extLst>
              <a:ext uri="{FF2B5EF4-FFF2-40B4-BE49-F238E27FC236}">
                <a16:creationId xmlns:a16="http://schemas.microsoft.com/office/drawing/2014/main" id="{B5544605-F949-438C-8599-7C237E89C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5388" y="5272785"/>
            <a:ext cx="6365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</a:rPr>
              <a:t>bó</a:t>
            </a:r>
            <a:endParaRPr lang="zh-CN" altLang="en-US" sz="2400" dirty="0"/>
          </a:p>
        </p:txBody>
      </p:sp>
      <p:sp>
        <p:nvSpPr>
          <p:cNvPr id="19" name="TextBox 27">
            <a:extLst>
              <a:ext uri="{FF2B5EF4-FFF2-40B4-BE49-F238E27FC236}">
                <a16:creationId xmlns:a16="http://schemas.microsoft.com/office/drawing/2014/main" id="{F7A1D399-AE6E-43E7-AB09-F3F6638FB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3635" y="4812410"/>
            <a:ext cx="6207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</a:rPr>
              <a:t>bò</a:t>
            </a:r>
            <a:endParaRPr lang="zh-CN" altLang="en-US" sz="2400" dirty="0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18DA6AB1-D54B-4886-B2E2-6D2C3C89182C}"/>
              </a:ext>
            </a:extLst>
          </p:cNvPr>
          <p:cNvSpPr/>
          <p:nvPr/>
        </p:nvSpPr>
        <p:spPr>
          <a:xfrm>
            <a:off x="-36320" y="-27240"/>
            <a:ext cx="2852839" cy="810655"/>
          </a:xfrm>
          <a:prstGeom prst="roundRect">
            <a:avLst/>
          </a:prstGeom>
          <a:solidFill>
            <a:srgbClr val="CF77BE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/>
              <a:t>词语广场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7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67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67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67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67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/>
      <p:bldP spid="14" grpId="0"/>
      <p:bldP spid="4" grpId="0" animBg="1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5" y="0"/>
            <a:ext cx="9175750" cy="6858000"/>
          </a:xfrm>
          <a:prstGeom prst="rect">
            <a:avLst/>
          </a:prstGeom>
        </p:spPr>
      </p:pic>
      <p:pic>
        <p:nvPicPr>
          <p:cNvPr id="116742" name="图片 2" descr="图片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5" y="4819650"/>
            <a:ext cx="22479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10A141C-3A77-4283-9907-8B55C44D3B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30" y="1199150"/>
            <a:ext cx="7992555" cy="3766815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:a16="http://schemas.microsoft.com/office/drawing/2014/main" id="{02F6BACC-87E2-4817-A709-8A792A845BCB}"/>
              </a:ext>
            </a:extLst>
          </p:cNvPr>
          <p:cNvSpPr/>
          <p:nvPr/>
        </p:nvSpPr>
        <p:spPr>
          <a:xfrm>
            <a:off x="-36320" y="-27240"/>
            <a:ext cx="2852839" cy="810655"/>
          </a:xfrm>
          <a:prstGeom prst="roundRect">
            <a:avLst/>
          </a:prstGeom>
          <a:solidFill>
            <a:srgbClr val="CF77BE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/>
              <a:t>写字天地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3108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6995" y="0"/>
            <a:ext cx="9243060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 bwMode="auto">
          <a:xfrm>
            <a:off x="617337" y="1157632"/>
            <a:ext cx="7554913" cy="1263298"/>
            <a:chOff x="2136" y="1679"/>
            <a:chExt cx="11897" cy="1990"/>
          </a:xfrm>
        </p:grpSpPr>
        <p:sp>
          <p:nvSpPr>
            <p:cNvPr id="118793" name="文本框 2"/>
            <p:cNvSpPr txBox="1">
              <a:spLocks noChangeArrowheads="1"/>
            </p:cNvSpPr>
            <p:nvPr/>
          </p:nvSpPr>
          <p:spPr bwMode="auto">
            <a:xfrm>
              <a:off x="2769" y="1972"/>
              <a:ext cx="11264" cy="1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800" dirty="0">
                  <a:latin typeface="黑体" panose="02010609060101010101" pitchFamily="49" charset="-122"/>
                  <a:ea typeface="黑体" panose="02010609060101010101" pitchFamily="49" charset="-122"/>
                </a:rPr>
                <a:t>   </a:t>
              </a:r>
              <a:r>
                <a:rPr lang="zh-CN" altLang="en-US" sz="3200" dirty="0">
                  <a:latin typeface="黑体" panose="02010609060101010101" pitchFamily="49" charset="-122"/>
                  <a:ea typeface="黑体" panose="02010609060101010101" pitchFamily="49" charset="-122"/>
                </a:rPr>
                <a:t>朗读课文，想一想：课文哪几个自然段写了丁香结？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118794" name="图片 10" descr="wenhuayongpinyi1_0387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6" y="1679"/>
              <a:ext cx="1089" cy="1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E7E41D41-8796-4BCC-990E-979EFD19CADE}"/>
              </a:ext>
            </a:extLst>
          </p:cNvPr>
          <p:cNvSpPr txBox="1"/>
          <p:nvPr/>
        </p:nvSpPr>
        <p:spPr>
          <a:xfrm>
            <a:off x="848515" y="4089209"/>
            <a:ext cx="55984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38AD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丁香结</a:t>
            </a:r>
            <a:r>
              <a:rPr kumimoji="0" lang="zh-CN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38AD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（第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38AD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4—</a:t>
            </a:r>
            <a:r>
              <a:rPr kumimoji="0" lang="zh-CN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38AD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6自然段）</a:t>
            </a:r>
            <a:endParaRPr lang="zh-CN" altLang="en-US" sz="28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C90A165-42E7-41C3-A690-BB58194038A5}"/>
              </a:ext>
            </a:extLst>
          </p:cNvPr>
          <p:cNvSpPr txBox="1"/>
          <p:nvPr/>
        </p:nvSpPr>
        <p:spPr>
          <a:xfrm>
            <a:off x="827740" y="2714074"/>
            <a:ext cx="61204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dirty="0">
                <a:solidFill>
                  <a:srgbClr val="438AD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丁香花</a:t>
            </a:r>
            <a:r>
              <a:rPr kumimoji="0" lang="zh-CN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38AD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（第</a:t>
            </a:r>
            <a:r>
              <a: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38AD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1—</a:t>
            </a:r>
            <a:r>
              <a:rPr kumimoji="0" lang="zh-CN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438AD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3自然段）</a:t>
            </a:r>
            <a:endParaRPr lang="zh-CN" altLang="en-US" sz="2800" dirty="0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633D971A-3D88-4BAE-9329-BFEEEB40336A}"/>
              </a:ext>
            </a:extLst>
          </p:cNvPr>
          <p:cNvSpPr/>
          <p:nvPr/>
        </p:nvSpPr>
        <p:spPr>
          <a:xfrm>
            <a:off x="-80964" y="-27240"/>
            <a:ext cx="2852839" cy="838323"/>
          </a:xfrm>
          <a:prstGeom prst="roundRect">
            <a:avLst/>
          </a:prstGeom>
          <a:solidFill>
            <a:srgbClr val="CF77BE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/>
              <a:t>初读课文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1590" y="0"/>
            <a:ext cx="9165590" cy="6858000"/>
          </a:xfrm>
          <a:prstGeom prst="rect">
            <a:avLst/>
          </a:prstGeom>
        </p:spPr>
      </p:pic>
      <p:pic>
        <p:nvPicPr>
          <p:cNvPr id="124932" name="图片 4" descr="目录娃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325" y="-84931"/>
            <a:ext cx="21351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95710" y="2904072"/>
            <a:ext cx="825648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2800" dirty="0"/>
              <a:t>       </a:t>
            </a:r>
            <a:r>
              <a:rPr lang="zh-CN" altLang="en-US" sz="3200" dirty="0">
                <a:solidFill>
                  <a:srgbClr val="5F5F5F"/>
                </a:solidFill>
              </a:rPr>
              <a:t>有的宅院里探出半数银妆，星星般的小花缀满枝头，从墙上窥着行人，惹得人走过了还要回头望。</a:t>
            </a:r>
            <a:endParaRPr lang="zh-CN" altLang="en-US" sz="2800" dirty="0">
              <a:solidFill>
                <a:srgbClr val="5F5F5F"/>
              </a:solidFill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90948" y="4708190"/>
            <a:ext cx="825648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altLang="zh-CN" sz="3200" dirty="0"/>
              <a:t>       </a:t>
            </a:r>
            <a:r>
              <a:rPr lang="zh-CN" altLang="en-US" sz="3200" dirty="0">
                <a:solidFill>
                  <a:srgbClr val="5F5F5F"/>
                </a:solidFill>
              </a:rPr>
              <a:t>那十字小白花，那样小，却不显得单薄。许多小花形成一簇，许多簇花开满一树，遮掩着我的窗，照耀着我的文思和梦想。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3491949" y="1910850"/>
            <a:ext cx="1745532" cy="755650"/>
            <a:chOff x="3838903" y="682095"/>
            <a:chExt cx="1398926" cy="705818"/>
          </a:xfrm>
        </p:grpSpPr>
        <p:sp>
          <p:nvSpPr>
            <p:cNvPr id="12" name="剪去对角的矩形 11"/>
            <p:cNvSpPr/>
            <p:nvPr/>
          </p:nvSpPr>
          <p:spPr>
            <a:xfrm>
              <a:off x="3838903" y="764755"/>
              <a:ext cx="1398926" cy="586570"/>
            </a:xfrm>
            <a:prstGeom prst="snip2DiagRect">
              <a:avLst/>
            </a:prstGeom>
            <a:solidFill>
              <a:srgbClr val="D6C4D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536" name="文本框 5"/>
            <p:cNvSpPr txBox="1"/>
            <p:nvPr/>
          </p:nvSpPr>
          <p:spPr>
            <a:xfrm>
              <a:off x="4007769" y="682095"/>
              <a:ext cx="1230060" cy="70581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lnSpc>
                  <a:spcPct val="120000"/>
                </a:lnSpc>
                <a:spcBef>
                  <a:spcPts val="600"/>
                </a:spcBef>
              </a:pPr>
              <a:r>
                <a:rPr lang="zh-CN" altLang="en-US" sz="36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形状</a:t>
              </a:r>
            </a:p>
          </p:txBody>
        </p:sp>
      </p:grpSp>
      <p:sp>
        <p:nvSpPr>
          <p:cNvPr id="8" name="椭圆 7">
            <a:extLst>
              <a:ext uri="{FF2B5EF4-FFF2-40B4-BE49-F238E27FC236}">
                <a16:creationId xmlns:a16="http://schemas.microsoft.com/office/drawing/2014/main" id="{15D3D935-6908-4A0C-BE8E-7E86B7014D3A}"/>
              </a:ext>
            </a:extLst>
          </p:cNvPr>
          <p:cNvSpPr/>
          <p:nvPr/>
        </p:nvSpPr>
        <p:spPr>
          <a:xfrm>
            <a:off x="3203905" y="2911757"/>
            <a:ext cx="444255" cy="51724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24DEA16-2B4D-4823-B40F-68D922E88AEB}"/>
              </a:ext>
            </a:extLst>
          </p:cNvPr>
          <p:cNvSpPr/>
          <p:nvPr/>
        </p:nvSpPr>
        <p:spPr>
          <a:xfrm>
            <a:off x="3707940" y="3356995"/>
            <a:ext cx="444255" cy="6236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501E7CB-641F-4C1D-A62D-2D06D2079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2925" y="3980615"/>
            <a:ext cx="27174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比喻、拟人 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F07B724-274D-41FE-B08B-33277E024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6135" y="3972677"/>
            <a:ext cx="251215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娇俏灵动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6B2CC45-BFB9-4AF3-823C-92AAAC818813}"/>
              </a:ext>
            </a:extLst>
          </p:cNvPr>
          <p:cNvSpPr txBox="1"/>
          <p:nvPr/>
        </p:nvSpPr>
        <p:spPr>
          <a:xfrm>
            <a:off x="816612" y="332785"/>
            <a:ext cx="8075685" cy="1863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 eaLnBrk="0" hangingPunct="0">
              <a:lnSpc>
                <a:spcPct val="120000"/>
              </a:lnSpc>
              <a:spcBef>
                <a:spcPts val="600"/>
              </a:spcBef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latin typeface="宋体" panose="02010600030101010101" pitchFamily="2" charset="-122"/>
              </a:rPr>
              <a:t>      朗读课文</a:t>
            </a:r>
            <a:r>
              <a:rPr kumimoji="0" lang="en-US" altLang="zh-CN" sz="3200" b="1" kern="1200" cap="none" spc="0" normalizeH="0" baseline="0" noProof="0" dirty="0">
                <a:latin typeface="宋体" panose="02010600030101010101" pitchFamily="2" charset="-122"/>
              </a:rPr>
              <a:t>1—3</a:t>
            </a:r>
            <a:r>
              <a:rPr kumimoji="0" lang="zh-CN" altLang="en-US" sz="3200" b="1" kern="1200" cap="none" spc="0" normalizeH="0" baseline="0" noProof="0" dirty="0">
                <a:latin typeface="宋体" panose="02010600030101010101" pitchFamily="2" charset="-122"/>
              </a:rPr>
              <a:t>段</a:t>
            </a:r>
            <a:endParaRPr kumimoji="0" lang="en-US" altLang="zh-CN" sz="3200" b="1" kern="1200" cap="none" spc="0" normalizeH="0" baseline="0" noProof="0" dirty="0">
              <a:latin typeface="宋体" panose="02010600030101010101" pitchFamily="2" charset="-122"/>
            </a:endParaRPr>
          </a:p>
          <a:p>
            <a:pPr marR="0" defTabSz="914400" eaLnBrk="0" hangingPunct="0">
              <a:lnSpc>
                <a:spcPct val="120000"/>
              </a:lnSpc>
              <a:spcBef>
                <a:spcPts val="600"/>
              </a:spcBef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latin typeface="宋体" panose="02010600030101010101" pitchFamily="2" charset="-122"/>
              </a:rPr>
              <a:t>思考：</a:t>
            </a:r>
            <a:r>
              <a:rPr lang="zh-CN" altLang="en-US" sz="3200" b="1" dirty="0">
                <a:latin typeface="宋体" panose="02010600030101010101" pitchFamily="2" charset="-122"/>
              </a:rPr>
              <a:t>作者是从哪几个方面描写丁香花？划出相关句子。</a:t>
            </a:r>
            <a:endParaRPr kumimoji="0" lang="en-US" altLang="zh-CN" sz="3200" b="1" kern="1200" cap="none" spc="0" normalizeH="0" baseline="0" noProof="0" dirty="0">
              <a:latin typeface="宋体" panose="02010600030101010101" pitchFamily="2" charset="-122"/>
            </a:endParaRPr>
          </a:p>
        </p:txBody>
      </p:sp>
      <p:pic>
        <p:nvPicPr>
          <p:cNvPr id="5" name="图片 10" descr="wenhuayongpinyi1_0387">
            <a:extLst>
              <a:ext uri="{FF2B5EF4-FFF2-40B4-BE49-F238E27FC236}">
                <a16:creationId xmlns:a16="http://schemas.microsoft.com/office/drawing/2014/main" id="{913FE1E8-3B4F-45D6-8C67-A3FAE5D62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8" y="1264578"/>
            <a:ext cx="691544" cy="65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椭圆 20">
            <a:extLst>
              <a:ext uri="{FF2B5EF4-FFF2-40B4-BE49-F238E27FC236}">
                <a16:creationId xmlns:a16="http://schemas.microsoft.com/office/drawing/2014/main" id="{8D5B0F2D-DF55-468C-9C55-006A3BC5D6BF}"/>
              </a:ext>
            </a:extLst>
          </p:cNvPr>
          <p:cNvSpPr/>
          <p:nvPr/>
        </p:nvSpPr>
        <p:spPr>
          <a:xfrm>
            <a:off x="5940095" y="2885323"/>
            <a:ext cx="2808195" cy="6099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88D3DE5-9DF6-4A7E-AB0D-6E021F66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205" y="5797640"/>
            <a:ext cx="18157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花团锦簇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 animBg="1"/>
      <p:bldP spid="9" grpId="0" animBg="1"/>
      <p:bldP spid="17" grpId="0"/>
      <p:bldP spid="17" grpId="1"/>
      <p:bldP spid="18" grpId="0"/>
      <p:bldP spid="18" grpId="1"/>
      <p:bldP spid="19" grpId="0"/>
      <p:bldP spid="21" grpId="0" animBg="1"/>
      <p:bldP spid="16" grpId="1"/>
      <p:bldP spid="16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320" y="35777"/>
            <a:ext cx="9103360" cy="6858000"/>
          </a:xfrm>
          <a:prstGeom prst="rect">
            <a:avLst/>
          </a:prstGeom>
        </p:spPr>
      </p:pic>
      <p:cxnSp>
        <p:nvCxnSpPr>
          <p:cNvPr id="23" name="直接连接符 22"/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323908" y="831964"/>
            <a:ext cx="0" cy="0"/>
          </a:xfrm>
          <a:prstGeom prst="line">
            <a:avLst/>
          </a:prstGeom>
          <a:ln>
            <a:solidFill>
              <a:schemeClr val="accent1"/>
            </a:solidFill>
            <a:prstDash val="lgDashDot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884" name="图片 4" descr="目录娃娃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313" y="0"/>
            <a:ext cx="21351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007151" y="1584087"/>
            <a:ext cx="7257104" cy="1272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种有十数棵的白丁香和紫丁香。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月光下白的潇洒，紫的朦胧。</a:t>
            </a:r>
            <a:endParaRPr lang="zh-CN" altLang="en-US" sz="3200" dirty="0">
              <a:solidFill>
                <a:srgbClr val="5F5F5F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剪去对角的矩形 5"/>
          <p:cNvSpPr/>
          <p:nvPr/>
        </p:nvSpPr>
        <p:spPr>
          <a:xfrm>
            <a:off x="3799928" y="358535"/>
            <a:ext cx="1398587" cy="587375"/>
          </a:xfrm>
          <a:prstGeom prst="snip2DiagRect">
            <a:avLst/>
          </a:prstGeom>
          <a:solidFill>
            <a:srgbClr val="EDE5E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3600" dirty="0">
                <a:solidFill>
                  <a:schemeClr val="tx1"/>
                </a:solidFill>
                <a:latin typeface="+mj-ea"/>
                <a:ea typeface="+mj-ea"/>
              </a:rPr>
              <a:t>颜色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31" name="文本框 2">
            <a:extLst>
              <a:ext uri="{FF2B5EF4-FFF2-40B4-BE49-F238E27FC236}">
                <a16:creationId xmlns:a16="http://schemas.microsoft.com/office/drawing/2014/main" id="{0B909E95-DD26-4F42-863B-5DC25A83D3BB}"/>
              </a:ext>
            </a:extLst>
          </p:cNvPr>
          <p:cNvSpPr txBox="1"/>
          <p:nvPr/>
        </p:nvSpPr>
        <p:spPr>
          <a:xfrm>
            <a:off x="967784" y="1069822"/>
            <a:ext cx="7380605" cy="1863090"/>
          </a:xfrm>
          <a:prstGeom prst="rect">
            <a:avLst/>
          </a:prstGeom>
          <a:solidFill>
            <a:schemeClr val="bg2"/>
          </a:solidFill>
          <a:ln w="28575" cap="flat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最好的是图书馆北面的丁香三角地，种有十数棵的白丁香和紫丁香。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月光下白的潇洒，紫的朦胧。</a:t>
            </a:r>
          </a:p>
        </p:txBody>
      </p:sp>
      <p:sp>
        <p:nvSpPr>
          <p:cNvPr id="21504" name="文本框 3">
            <a:extLst>
              <a:ext uri="{FF2B5EF4-FFF2-40B4-BE49-F238E27FC236}">
                <a16:creationId xmlns:a16="http://schemas.microsoft.com/office/drawing/2014/main" id="{E172FB1E-FD4B-46B3-97E6-76DA1ADBC35A}"/>
              </a:ext>
            </a:extLst>
          </p:cNvPr>
          <p:cNvSpPr txBox="1"/>
          <p:nvPr/>
        </p:nvSpPr>
        <p:spPr>
          <a:xfrm>
            <a:off x="952703" y="2953728"/>
            <a:ext cx="7366000" cy="1863090"/>
          </a:xfrm>
          <a:prstGeom prst="rect">
            <a:avLst/>
          </a:prstGeom>
          <a:solidFill>
            <a:schemeClr val="bg2"/>
          </a:solidFill>
          <a:ln w="28575" cap="flat" cmpd="sng">
            <a:solidFill>
              <a:srgbClr val="FFC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最好的是图书馆北面的丁香三角地，种有十数棵的白丁香和紫丁香。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月光下白的、紫的丁香花都好看。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1F778FE-60FF-4FFA-B7F6-C8586E7F0509}"/>
              </a:ext>
            </a:extLst>
          </p:cNvPr>
          <p:cNvSpPr txBox="1"/>
          <p:nvPr/>
        </p:nvSpPr>
        <p:spPr>
          <a:xfrm>
            <a:off x="539719" y="1188401"/>
            <a:ext cx="7965507" cy="604838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FAF7F16-CFD5-4D2B-BEF1-D4D6D36E7830}"/>
              </a:ext>
            </a:extLst>
          </p:cNvPr>
          <p:cNvSpPr txBox="1"/>
          <p:nvPr/>
        </p:nvSpPr>
        <p:spPr>
          <a:xfrm>
            <a:off x="639763" y="2030413"/>
            <a:ext cx="8037512" cy="604781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C36239F7-F4CA-4691-9835-5CB730AD87B2}"/>
              </a:ext>
            </a:extLst>
          </p:cNvPr>
          <p:cNvSpPr txBox="1"/>
          <p:nvPr/>
        </p:nvSpPr>
        <p:spPr>
          <a:xfrm>
            <a:off x="-20850" y="4837635"/>
            <a:ext cx="9063865" cy="2091919"/>
          </a:xfrm>
          <a:prstGeom prst="rect">
            <a:avLst/>
          </a:prstGeom>
          <a:solidFill>
            <a:schemeClr val="bg2"/>
          </a:solidFill>
          <a:ln w="38100">
            <a:solidFill>
              <a:srgbClr val="CA6492"/>
            </a:solidFill>
            <a:prstDash val="sysDot"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20000"/>
              </a:lnSpc>
              <a:spcBef>
                <a:spcPts val="600"/>
              </a:spcBef>
              <a:defRPr sz="3200" b="1">
                <a:solidFill>
                  <a:schemeClr val="tx1"/>
                </a:solidFill>
                <a:latin typeface="宋体" panose="02010600030101010101" pitchFamily="2" charset="-122"/>
              </a:defRPr>
            </a:lvl1pPr>
          </a:lstStyle>
          <a:p>
            <a:r>
              <a:rPr lang="zh-CN" altLang="en-US" sz="2800" dirty="0">
                <a:latin typeface="+mj-ea"/>
                <a:ea typeface="+mj-ea"/>
              </a:rPr>
              <a:t>“潇洒”写出了白丁香在月光下的纯净洁白。“朦胧”写出了紫丁香在月光下的朦胧美。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</a:rPr>
              <a:t>“白的潇洒，紫的朦胧”对仗工整，结构优美，形象地表现了白丁香和紫丁香在月光下的不同情态。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31" grpId="0" animBg="1"/>
      <p:bldP spid="21504" grpId="0" animBg="1"/>
      <p:bldP spid="40" grpId="0"/>
      <p:bldP spid="41" grpId="0"/>
      <p:bldP spid="4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QQ图">
            <a:extLst>
              <a:ext uri="{FF2B5EF4-FFF2-40B4-BE49-F238E27FC236}">
                <a16:creationId xmlns:a16="http://schemas.microsoft.com/office/drawing/2014/main" id="{0EB1CCDA-D48A-426D-9E66-6827866AC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" y="19451"/>
            <a:ext cx="9124315" cy="6858000"/>
          </a:xfrm>
          <a:prstGeom prst="rect">
            <a:avLst/>
          </a:prstGeom>
        </p:spPr>
      </p:pic>
      <p:pic>
        <p:nvPicPr>
          <p:cNvPr id="9" name="图片 4" descr="目录娃娃">
            <a:extLst>
              <a:ext uri="{FF2B5EF4-FFF2-40B4-BE49-F238E27FC236}">
                <a16:creationId xmlns:a16="http://schemas.microsoft.com/office/drawing/2014/main" id="{3CDC2D83-859C-4CD1-85C6-EF166D7F9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313" y="0"/>
            <a:ext cx="21351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A3D8C4DA-39A1-4996-9774-8647C0EB625B}"/>
              </a:ext>
            </a:extLst>
          </p:cNvPr>
          <p:cNvSpPr txBox="1"/>
          <p:nvPr/>
        </p:nvSpPr>
        <p:spPr>
          <a:xfrm>
            <a:off x="395710" y="908825"/>
            <a:ext cx="8431530" cy="3670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    </a:t>
            </a:r>
            <a:r>
              <a:rPr lang="zh-CN" altLang="zh-CN" sz="3200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每到春来，伏案时抬头便看见檐前积雪。雪色映进窗来，香气直透毫端。人也似乎轻灵的多，不那么浑浊笨拙了。从外面回来时，最先映入眼帘的，也是那一片莹白，白下面透出参差的绿，然后才见那两扇红窗。</a:t>
            </a:r>
            <a:endParaRPr lang="zh-CN" altLang="en-US" sz="3200" dirty="0">
              <a:latin typeface="+mn-ea"/>
              <a:ea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F74DCC7-1006-4A86-B874-5FD68A18E306}"/>
              </a:ext>
            </a:extLst>
          </p:cNvPr>
          <p:cNvSpPr/>
          <p:nvPr/>
        </p:nvSpPr>
        <p:spPr>
          <a:xfrm>
            <a:off x="504426" y="1796763"/>
            <a:ext cx="828580" cy="576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856ED1A4-1258-4E8C-9764-643E2FF22A32}"/>
              </a:ext>
            </a:extLst>
          </p:cNvPr>
          <p:cNvSpPr/>
          <p:nvPr/>
        </p:nvSpPr>
        <p:spPr>
          <a:xfrm>
            <a:off x="3199445" y="1724758"/>
            <a:ext cx="2952205" cy="7200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6224CCB-DCBE-4A68-9887-F7317642DC1A}"/>
              </a:ext>
            </a:extLst>
          </p:cNvPr>
          <p:cNvSpPr/>
          <p:nvPr/>
        </p:nvSpPr>
        <p:spPr>
          <a:xfrm>
            <a:off x="6588140" y="1050816"/>
            <a:ext cx="1872130" cy="5760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剪去对角的矩形 5">
            <a:extLst>
              <a:ext uri="{FF2B5EF4-FFF2-40B4-BE49-F238E27FC236}">
                <a16:creationId xmlns:a16="http://schemas.microsoft.com/office/drawing/2014/main" id="{FDF39A03-D1CB-4A13-8762-71FA3643CEF3}"/>
              </a:ext>
            </a:extLst>
          </p:cNvPr>
          <p:cNvSpPr/>
          <p:nvPr/>
        </p:nvSpPr>
        <p:spPr>
          <a:xfrm>
            <a:off x="3759335" y="4628409"/>
            <a:ext cx="1398587" cy="587375"/>
          </a:xfrm>
          <a:prstGeom prst="snip2DiagRect">
            <a:avLst/>
          </a:prstGeom>
          <a:solidFill>
            <a:srgbClr val="EDE5E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</a:rPr>
              <a:t>香味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6BA9F2-8F96-4B57-8484-D1AA061E0B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710" y="5142976"/>
            <a:ext cx="8431530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b="1" dirty="0"/>
              <a:t>      </a:t>
            </a:r>
            <a:r>
              <a:rPr lang="en-US" altLang="zh-CN" sz="3200" b="1" dirty="0">
                <a:latin typeface="宋体" panose="02010600030101010101" pitchFamily="2" charset="-122"/>
              </a:rPr>
              <a:t> </a:t>
            </a:r>
            <a:r>
              <a:rPr lang="zh-CN" altLang="en-US" sz="3200" b="1" dirty="0">
                <a:solidFill>
                  <a:srgbClr val="5F5F5F"/>
                </a:solidFill>
                <a:latin typeface="宋体" panose="02010600030101010101" pitchFamily="2" charset="-122"/>
              </a:rPr>
              <a:t>还有淡淡的幽雅的甜香，非桂非兰，在夜色中也能让人分辨出，这是丁香。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5FD0A60-F6CE-4BDC-94B7-751E5084A8A9}"/>
              </a:ext>
            </a:extLst>
          </p:cNvPr>
          <p:cNvSpPr/>
          <p:nvPr/>
        </p:nvSpPr>
        <p:spPr>
          <a:xfrm>
            <a:off x="6300120" y="56491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highlight>
                  <a:srgbClr val="CF77BE"/>
                </a:highlight>
              </a:rPr>
              <a:t>丁香</a:t>
            </a:r>
            <a:endParaRPr lang="zh-CN" altLang="en-US" sz="5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highlight>
                <a:srgbClr val="CF77BE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447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10" grpId="0" animBg="1"/>
      <p:bldP spid="11" grpId="0"/>
      <p:bldP spid="11" grpId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020" y="0"/>
            <a:ext cx="9210040" cy="6858000"/>
          </a:xfrm>
          <a:prstGeom prst="rect">
            <a:avLst/>
          </a:prstGeom>
        </p:spPr>
      </p:pic>
      <p:pic>
        <p:nvPicPr>
          <p:cNvPr id="120836" name="图片 4" descr="目录娃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313" y="0"/>
            <a:ext cx="21351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971750" y="1147125"/>
            <a:ext cx="8012952" cy="54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完成课堂作业本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P4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题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07E6F03-3489-4014-A467-9C33C767ECAE}"/>
              </a:ext>
            </a:extLst>
          </p:cNvPr>
          <p:cNvSpPr/>
          <p:nvPr/>
        </p:nvSpPr>
        <p:spPr>
          <a:xfrm>
            <a:off x="35685" y="3303665"/>
            <a:ext cx="1378862" cy="873210"/>
          </a:xfrm>
          <a:prstGeom prst="ellipse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rPr>
              <a:t>丁香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58E65CE8-8C23-4DDB-853C-0C62965495D2}"/>
              </a:ext>
            </a:extLst>
          </p:cNvPr>
          <p:cNvSpPr/>
          <p:nvPr/>
        </p:nvSpPr>
        <p:spPr>
          <a:xfrm>
            <a:off x="1986050" y="1988900"/>
            <a:ext cx="1566926" cy="787100"/>
          </a:xfrm>
          <a:prstGeom prst="roundRect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FB57B4AF-1918-4437-9B14-3DEF29C61AD5}"/>
              </a:ext>
            </a:extLst>
          </p:cNvPr>
          <p:cNvSpPr/>
          <p:nvPr/>
        </p:nvSpPr>
        <p:spPr>
          <a:xfrm>
            <a:off x="2004028" y="3360760"/>
            <a:ext cx="1548947" cy="787100"/>
          </a:xfrm>
          <a:prstGeom prst="roundRect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rPr>
              <a:t>颜色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A1E1D9B4-DF10-4821-890E-7989DD31CC9B}"/>
              </a:ext>
            </a:extLst>
          </p:cNvPr>
          <p:cNvSpPr/>
          <p:nvPr/>
        </p:nvSpPr>
        <p:spPr>
          <a:xfrm>
            <a:off x="1986050" y="4916170"/>
            <a:ext cx="1566926" cy="787100"/>
          </a:xfrm>
          <a:prstGeom prst="roundRect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13FDEEB8-D132-40E0-8770-072C2A0E630E}"/>
              </a:ext>
            </a:extLst>
          </p:cNvPr>
          <p:cNvSpPr/>
          <p:nvPr/>
        </p:nvSpPr>
        <p:spPr>
          <a:xfrm>
            <a:off x="4002191" y="1988900"/>
            <a:ext cx="4745060" cy="787100"/>
          </a:xfrm>
          <a:prstGeom prst="roundRect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黑体" panose="02010609060101010101" pitchFamily="49" charset="-122"/>
                <a:cs typeface="+mn-cs"/>
              </a:rPr>
              <a:t>星星般的小花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B3322C0F-CCAD-453C-9250-8543843FD7EE}"/>
              </a:ext>
            </a:extLst>
          </p:cNvPr>
          <p:cNvSpPr/>
          <p:nvPr/>
        </p:nvSpPr>
        <p:spPr>
          <a:xfrm>
            <a:off x="4021591" y="3342855"/>
            <a:ext cx="4745059" cy="787100"/>
          </a:xfrm>
          <a:prstGeom prst="roundRect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77904622-5B6B-42CB-8271-3E0348439D31}"/>
              </a:ext>
            </a:extLst>
          </p:cNvPr>
          <p:cNvSpPr/>
          <p:nvPr/>
        </p:nvSpPr>
        <p:spPr>
          <a:xfrm>
            <a:off x="4021591" y="4918985"/>
            <a:ext cx="4745059" cy="787100"/>
          </a:xfrm>
          <a:prstGeom prst="roundRect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4" name="左大括号 13">
            <a:extLst>
              <a:ext uri="{FF2B5EF4-FFF2-40B4-BE49-F238E27FC236}">
                <a16:creationId xmlns:a16="http://schemas.microsoft.com/office/drawing/2014/main" id="{DDE89D46-D08E-450D-88B1-A160FAE996A1}"/>
              </a:ext>
            </a:extLst>
          </p:cNvPr>
          <p:cNvSpPr/>
          <p:nvPr/>
        </p:nvSpPr>
        <p:spPr>
          <a:xfrm>
            <a:off x="1542296" y="2229775"/>
            <a:ext cx="315416" cy="3096215"/>
          </a:xfrm>
          <a:prstGeom prst="leftBrace">
            <a:avLst>
              <a:gd name="adj1" fmla="val 8333"/>
              <a:gd name="adj2" fmla="val 50656"/>
            </a:avLst>
          </a:prstGeom>
          <a:ln w="28575">
            <a:solidFill>
              <a:srgbClr val="CF77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Arial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85ABF27-7679-454D-8FC4-3A0F5735A7B2}"/>
              </a:ext>
            </a:extLst>
          </p:cNvPr>
          <p:cNvSpPr txBox="1"/>
          <p:nvPr/>
        </p:nvSpPr>
        <p:spPr>
          <a:xfrm>
            <a:off x="2210571" y="2087479"/>
            <a:ext cx="1287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形状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7B142E2-2084-4D32-8309-4B895B181D12}"/>
              </a:ext>
            </a:extLst>
          </p:cNvPr>
          <p:cNvSpPr txBox="1"/>
          <p:nvPr/>
        </p:nvSpPr>
        <p:spPr>
          <a:xfrm>
            <a:off x="2202065" y="4967679"/>
            <a:ext cx="1287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气味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3D42992-1C2D-43B1-865A-D97A1A88FB73}"/>
              </a:ext>
            </a:extLst>
          </p:cNvPr>
          <p:cNvSpPr txBox="1"/>
          <p:nvPr/>
        </p:nvSpPr>
        <p:spPr>
          <a:xfrm>
            <a:off x="4002190" y="3506680"/>
            <a:ext cx="5080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种有十数棵的白丁香和紫丁香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FA30A22-62EC-4D29-8CBE-A5CFE37054B2}"/>
              </a:ext>
            </a:extLst>
          </p:cNvPr>
          <p:cNvSpPr txBox="1"/>
          <p:nvPr/>
        </p:nvSpPr>
        <p:spPr>
          <a:xfrm>
            <a:off x="4154590" y="5039684"/>
            <a:ext cx="4699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淡淡的幽香的甜香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9891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  <p:bldP spid="18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>
            <a:extLst>
              <a:ext uri="{FF2B5EF4-FFF2-40B4-BE49-F238E27FC236}">
                <a16:creationId xmlns:a16="http://schemas.microsoft.com/office/drawing/2014/main" id="{2509A00F-60D4-4C5E-980A-69D9F9C57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020" y="49225"/>
            <a:ext cx="9210040" cy="6858000"/>
          </a:xfrm>
          <a:prstGeom prst="rect">
            <a:avLst/>
          </a:prstGeom>
        </p:spPr>
      </p:pic>
      <p:sp>
        <p:nvSpPr>
          <p:cNvPr id="5" name="矩形: 圆角 4">
            <a:extLst>
              <a:ext uri="{FF2B5EF4-FFF2-40B4-BE49-F238E27FC236}">
                <a16:creationId xmlns:a16="http://schemas.microsoft.com/office/drawing/2014/main" id="{DB45F078-8F4B-4D65-9ADA-07E01B03DD8B}"/>
              </a:ext>
            </a:extLst>
          </p:cNvPr>
          <p:cNvSpPr/>
          <p:nvPr/>
        </p:nvSpPr>
        <p:spPr>
          <a:xfrm>
            <a:off x="215696" y="1557345"/>
            <a:ext cx="8280575" cy="3815790"/>
          </a:xfrm>
          <a:prstGeom prst="roundRect">
            <a:avLst/>
          </a:prstGeom>
          <a:noFill/>
          <a:ln w="28575">
            <a:solidFill>
              <a:srgbClr val="CF77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6B34AA3-1D78-48CA-9423-AECCD54A8CE7}"/>
              </a:ext>
            </a:extLst>
          </p:cNvPr>
          <p:cNvSpPr txBox="1"/>
          <p:nvPr/>
        </p:nvSpPr>
        <p:spPr>
          <a:xfrm>
            <a:off x="395708" y="1628875"/>
            <a:ext cx="7920549" cy="3239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600" dirty="0"/>
              <a:t>1.</a:t>
            </a:r>
            <a:r>
              <a:rPr lang="zh-CN" altLang="en-US" sz="3600" dirty="0"/>
              <a:t>正确、美观地完成本课的生字词</a:t>
            </a:r>
            <a:endParaRPr lang="en-US" altLang="zh-CN" sz="3600" dirty="0"/>
          </a:p>
          <a:p>
            <a:pPr>
              <a:lnSpc>
                <a:spcPct val="200000"/>
              </a:lnSpc>
            </a:pPr>
            <a:r>
              <a:rPr lang="en-US" altLang="zh-CN" sz="3600" dirty="0"/>
              <a:t>2.</a:t>
            </a:r>
            <a:r>
              <a:rPr lang="zh-CN" altLang="en-US" sz="3600" dirty="0"/>
              <a:t>有感情地朗读第</a:t>
            </a:r>
            <a:r>
              <a:rPr lang="en-US" altLang="zh-CN" sz="3600" dirty="0"/>
              <a:t>1----3</a:t>
            </a:r>
            <a:r>
              <a:rPr lang="zh-CN" altLang="en-US" sz="3600" dirty="0"/>
              <a:t>自然段，并摘录文中你认为“最美的画面”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B1D7F4DA-22E1-43F5-B71C-F0588FBE2FB7}"/>
              </a:ext>
            </a:extLst>
          </p:cNvPr>
          <p:cNvSpPr/>
          <p:nvPr/>
        </p:nvSpPr>
        <p:spPr>
          <a:xfrm>
            <a:off x="-8959" y="26165"/>
            <a:ext cx="2852839" cy="810655"/>
          </a:xfrm>
          <a:prstGeom prst="roundRect">
            <a:avLst/>
          </a:prstGeom>
          <a:solidFill>
            <a:srgbClr val="CF77BE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/>
              <a:t>作业布置</a:t>
            </a:r>
          </a:p>
        </p:txBody>
      </p:sp>
    </p:spTree>
    <p:extLst>
      <p:ext uri="{BB962C8B-B14F-4D97-AF65-F5344CB8AC3E}">
        <p14:creationId xmlns:p14="http://schemas.microsoft.com/office/powerpoint/2010/main" val="4123305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5" y="20320"/>
            <a:ext cx="9144635" cy="68167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366010" y="2247265"/>
            <a:ext cx="501459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CF77BE"/>
                </a:solidFill>
              </a:rPr>
              <a:t>第二课时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7313" y="-635"/>
            <a:ext cx="9231313" cy="6858635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78B80C6-36E6-48CA-8325-3900A1DC7A88}"/>
              </a:ext>
            </a:extLst>
          </p:cNvPr>
          <p:cNvSpPr/>
          <p:nvPr/>
        </p:nvSpPr>
        <p:spPr>
          <a:xfrm>
            <a:off x="1091408" y="2852960"/>
            <a:ext cx="1620302" cy="864060"/>
          </a:xfrm>
          <a:prstGeom prst="rect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丁香结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713EA91-0E1D-4CCC-BC25-1703A86C6429}"/>
              </a:ext>
            </a:extLst>
          </p:cNvPr>
          <p:cNvSpPr/>
          <p:nvPr/>
        </p:nvSpPr>
        <p:spPr>
          <a:xfrm>
            <a:off x="3288097" y="1773008"/>
            <a:ext cx="1620302" cy="864060"/>
          </a:xfrm>
          <a:prstGeom prst="rect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赏丁香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D30F464-9787-415D-8434-4DD597F275B8}"/>
              </a:ext>
            </a:extLst>
          </p:cNvPr>
          <p:cNvSpPr/>
          <p:nvPr/>
        </p:nvSpPr>
        <p:spPr>
          <a:xfrm>
            <a:off x="3314359" y="3861030"/>
            <a:ext cx="1620302" cy="864060"/>
          </a:xfrm>
          <a:prstGeom prst="rect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悟丁香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38D1DB9-C360-4F3C-8AA8-7895B4CFE701}"/>
              </a:ext>
            </a:extLst>
          </p:cNvPr>
          <p:cNvSpPr/>
          <p:nvPr/>
        </p:nvSpPr>
        <p:spPr>
          <a:xfrm>
            <a:off x="5831898" y="2996970"/>
            <a:ext cx="1620302" cy="864060"/>
          </a:xfrm>
          <a:prstGeom prst="rect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气味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3C3F691-2713-464A-88D6-CC258B5138F9}"/>
              </a:ext>
            </a:extLst>
          </p:cNvPr>
          <p:cNvSpPr/>
          <p:nvPr/>
        </p:nvSpPr>
        <p:spPr>
          <a:xfrm>
            <a:off x="5831898" y="1876513"/>
            <a:ext cx="1620302" cy="864060"/>
          </a:xfrm>
          <a:prstGeom prst="rect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颜色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2F6FC68-655A-4525-BAF0-71240BCB0D45}"/>
              </a:ext>
            </a:extLst>
          </p:cNvPr>
          <p:cNvSpPr/>
          <p:nvPr/>
        </p:nvSpPr>
        <p:spPr>
          <a:xfrm>
            <a:off x="5808272" y="593725"/>
            <a:ext cx="1620302" cy="864060"/>
          </a:xfrm>
          <a:prstGeom prst="rect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形状 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1FCE1032-C73B-42D7-A31D-E0EAD9A768E3}"/>
              </a:ext>
            </a:extLst>
          </p:cNvPr>
          <p:cNvSpPr/>
          <p:nvPr/>
        </p:nvSpPr>
        <p:spPr>
          <a:xfrm>
            <a:off x="-80964" y="26166"/>
            <a:ext cx="2852839" cy="738649"/>
          </a:xfrm>
          <a:prstGeom prst="roundRect">
            <a:avLst/>
          </a:prstGeom>
          <a:solidFill>
            <a:srgbClr val="CF77BE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/>
              <a:t>课文回顾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635"/>
            <a:ext cx="9103995" cy="6858635"/>
          </a:xfrm>
          <a:prstGeom prst="rect">
            <a:avLst/>
          </a:prstGeom>
        </p:spPr>
      </p:pic>
      <p:sp>
        <p:nvSpPr>
          <p:cNvPr id="29698" name="文本框 1"/>
          <p:cNvSpPr txBox="1"/>
          <p:nvPr/>
        </p:nvSpPr>
        <p:spPr>
          <a:xfrm>
            <a:off x="40005" y="1746679"/>
            <a:ext cx="8827135" cy="17543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latinLnBrk="0" hangingPunct="1">
              <a:spcBef>
                <a:spcPts val="600"/>
              </a:spcBef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在细雨迷蒙中，着了水滴的丁香格外妩媚。花墙边两株紫色的，如同印象派的画，线条模糊了，直向窗外的莹白渗过来。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ED37F2A-9085-4E53-A3A5-A0739F985ACE}"/>
              </a:ext>
            </a:extLst>
          </p:cNvPr>
          <p:cNvSpPr txBox="1"/>
          <p:nvPr/>
        </p:nvSpPr>
        <p:spPr>
          <a:xfrm>
            <a:off x="179695" y="1007597"/>
            <a:ext cx="85801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3200" b="1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读第</a:t>
            </a:r>
            <a:r>
              <a:rPr lang="en-US" altLang="zh-CN" sz="3200" b="1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4</a:t>
            </a:r>
            <a:r>
              <a:rPr lang="zh-CN" altLang="zh-CN" sz="3200" b="1" kern="100" dirty="0">
                <a:effectLst/>
                <a:latin typeface="+mn-ea"/>
                <a:ea typeface="+mn-ea"/>
                <a:cs typeface="Times New Roman" panose="02020603050405020304" pitchFamily="18" charset="0"/>
              </a:rPr>
              <a:t>自然段。</a:t>
            </a:r>
            <a:r>
              <a:rPr lang="zh-CN" altLang="en-US" sz="3200" b="1" kern="100" dirty="0">
                <a:latin typeface="+mn-ea"/>
                <a:ea typeface="+mn-ea"/>
                <a:cs typeface="Times New Roman" panose="02020603050405020304" pitchFamily="18" charset="0"/>
              </a:rPr>
              <a:t>划出描写雨中丁香的句子。</a:t>
            </a:r>
            <a:endParaRPr lang="zh-CN" altLang="en-US" sz="4000" b="1" dirty="0">
              <a:latin typeface="+mn-ea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EC94A34-3A1B-4313-AA56-2B37B0E07C13}"/>
              </a:ext>
            </a:extLst>
          </p:cNvPr>
          <p:cNvSpPr txBox="1"/>
          <p:nvPr/>
        </p:nvSpPr>
        <p:spPr>
          <a:xfrm>
            <a:off x="783023" y="3595820"/>
            <a:ext cx="743402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1.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雨中的丁香有什么特点？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2.</a:t>
            </a:r>
            <a:r>
              <a:rPr kumimoji="0" lang="zh-CN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作者运用了什么修辞手法来表现雨中的丁香？</a:t>
            </a:r>
          </a:p>
        </p:txBody>
      </p:sp>
      <p:pic>
        <p:nvPicPr>
          <p:cNvPr id="8" name="图片 10" descr="wenhuayongpinyi1_0387">
            <a:extLst>
              <a:ext uri="{FF2B5EF4-FFF2-40B4-BE49-F238E27FC236}">
                <a16:creationId xmlns:a16="http://schemas.microsoft.com/office/drawing/2014/main" id="{020474AB-0C63-43A3-8875-2E5FD71D6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928" y="3702230"/>
            <a:ext cx="734663" cy="734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A3DBDD00-81CD-4446-AD0B-077B6FEA8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92" y="4662909"/>
            <a:ext cx="7992555" cy="1651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作者运用了比喻的修辞手法把紫色的丁香比作印象派的画，表现出雨中的丁香色彩仿佛流动一般，给人极美的感受。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CC9F6D4-40DE-4CA6-8678-917904DC6223}"/>
              </a:ext>
            </a:extLst>
          </p:cNvPr>
          <p:cNvSpPr txBox="1"/>
          <p:nvPr/>
        </p:nvSpPr>
        <p:spPr>
          <a:xfrm>
            <a:off x="5436060" y="3625830"/>
            <a:ext cx="22321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格外妩媚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F5B4ED62-F005-4BC3-BCE3-C6E35976B2BB}"/>
              </a:ext>
            </a:extLst>
          </p:cNvPr>
          <p:cNvSpPr/>
          <p:nvPr/>
        </p:nvSpPr>
        <p:spPr>
          <a:xfrm>
            <a:off x="-8959" y="-27240"/>
            <a:ext cx="2852839" cy="785715"/>
          </a:xfrm>
          <a:prstGeom prst="roundRect">
            <a:avLst/>
          </a:prstGeom>
          <a:solidFill>
            <a:srgbClr val="CF77BE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/>
              <a:t>悟丁香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14" grpId="0"/>
      <p:bldP spid="17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320" y="-1680"/>
            <a:ext cx="9180320" cy="685863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94F94F3-9198-43D4-A80C-C8F7AEF29B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20" y="980830"/>
            <a:ext cx="9197012" cy="4473705"/>
          </a:xfrm>
          <a:prstGeom prst="rect">
            <a:avLst/>
          </a:prstGeom>
        </p:spPr>
      </p:pic>
      <p:pic>
        <p:nvPicPr>
          <p:cNvPr id="5" name="图片 10" descr="wenhuayongpinyi1_0387">
            <a:extLst>
              <a:ext uri="{FF2B5EF4-FFF2-40B4-BE49-F238E27FC236}">
                <a16:creationId xmlns:a16="http://schemas.microsoft.com/office/drawing/2014/main" id="{CB7A5B6B-7F6F-4C91-B4D7-CAC5B03B6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18" y="190481"/>
            <a:ext cx="734788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1FDDEB9-3B11-4352-8F90-BFC6ED1ACFDA}"/>
              </a:ext>
            </a:extLst>
          </p:cNvPr>
          <p:cNvSpPr txBox="1"/>
          <p:nvPr/>
        </p:nvSpPr>
        <p:spPr>
          <a:xfrm>
            <a:off x="1187765" y="404790"/>
            <a:ext cx="8043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2">
                    <a:lumMod val="10000"/>
                  </a:schemeClr>
                </a:solidFill>
              </a:rPr>
              <a:t>描写了怎样的意境，表达诗人怎样的情感？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EE6A57A-2701-4020-B001-1CD788157BF0}"/>
              </a:ext>
            </a:extLst>
          </p:cNvPr>
          <p:cNvSpPr txBox="1"/>
          <p:nvPr/>
        </p:nvSpPr>
        <p:spPr>
          <a:xfrm>
            <a:off x="0" y="5445140"/>
            <a:ext cx="91803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3200" kern="100" dirty="0">
                <a:solidFill>
                  <a:schemeClr val="bg2">
                    <a:lumMod val="10000"/>
                  </a:schemeClr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诗中把花蕾丛生的丁香，喻人愁心不解，丁香在古人的眼中就是惆怅的代表，愁思的象征。</a:t>
            </a:r>
            <a:endParaRPr lang="zh-CN" altLang="en-US" sz="3200" dirty="0">
              <a:solidFill>
                <a:schemeClr val="bg2">
                  <a:lumMod val="1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" y="0"/>
            <a:ext cx="9083040" cy="6858000"/>
          </a:xfrm>
          <a:prstGeom prst="rect">
            <a:avLst/>
          </a:prstGeom>
        </p:spPr>
      </p:pic>
      <p:pic>
        <p:nvPicPr>
          <p:cNvPr id="139268" name="图片 4" descr="目录娃娃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313" y="0"/>
            <a:ext cx="185111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3" name="文本框 1"/>
          <p:cNvSpPr txBox="1"/>
          <p:nvPr/>
        </p:nvSpPr>
        <p:spPr>
          <a:xfrm>
            <a:off x="135340" y="1116011"/>
            <a:ext cx="8732280" cy="11957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lnSpc>
                <a:spcPct val="120000"/>
              </a:lnSpc>
              <a:spcBef>
                <a:spcPts val="600"/>
              </a:spcBef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   “丁香结”常出现在表达闺怨、愁思的诗境中。思考：文章引用诗句的作用？</a:t>
            </a: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188440" y="2687389"/>
            <a:ext cx="8732280" cy="287097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b="1" dirty="0">
                <a:solidFill>
                  <a:srgbClr val="98348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引用古诗句，使文章意境更加优美，同时，从另一个角度展示了丁香结愁怨的形象，丰富了丁香结的内涵，给读者留下想象的空间。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843" y="28905"/>
            <a:ext cx="9103995" cy="6858635"/>
          </a:xfrm>
          <a:prstGeom prst="rect">
            <a:avLst/>
          </a:prstGeom>
        </p:spPr>
      </p:pic>
      <p:pic>
        <p:nvPicPr>
          <p:cNvPr id="145412" name="图片 4" descr="目录娃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330" y="-42414"/>
            <a:ext cx="21351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文本框 3"/>
          <p:cNvSpPr txBox="1"/>
          <p:nvPr/>
        </p:nvSpPr>
        <p:spPr>
          <a:xfrm>
            <a:off x="313969" y="1108982"/>
            <a:ext cx="8199130" cy="60478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zh-CN" altLang="en-US" sz="3200" b="1" dirty="0">
                <a:latin typeface="宋体" panose="02010600030101010101" pitchFamily="2" charset="-122"/>
              </a:rPr>
              <a:t>    齐读第</a:t>
            </a:r>
            <a:r>
              <a:rPr lang="en-US" altLang="zh-CN" sz="3200" b="1" dirty="0">
                <a:latin typeface="宋体" panose="02010600030101010101" pitchFamily="2" charset="-122"/>
              </a:rPr>
              <a:t>5</a:t>
            </a:r>
            <a:r>
              <a:rPr lang="zh-CN" altLang="en-US" sz="3200" b="1" dirty="0">
                <a:latin typeface="宋体" panose="02010600030101010101" pitchFamily="2" charset="-122"/>
              </a:rPr>
              <a:t>自然段，思考：什么是丁香结</a:t>
            </a:r>
            <a:r>
              <a:rPr lang="en-US" altLang="zh-CN" sz="3200" b="1" dirty="0">
                <a:latin typeface="宋体" panose="02010600030101010101" pitchFamily="2" charset="-122"/>
              </a:rPr>
              <a:t>?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16931" y="1624224"/>
            <a:ext cx="7239000" cy="14198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>
                <a:solidFill>
                  <a:srgbClr val="AE3C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丁香花的花苞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圆圆的，鼓鼓的，</a:t>
            </a:r>
            <a:r>
              <a:rPr lang="zh-CN" altLang="en-US" sz="3600" b="1" dirty="0">
                <a:solidFill>
                  <a:srgbClr val="8F317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恰如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衣襟上的</a:t>
            </a:r>
            <a:r>
              <a:rPr lang="zh-CN" altLang="en-US" sz="3600" b="1" dirty="0">
                <a:solidFill>
                  <a:srgbClr val="AE3C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盘花扣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133128" name="图片 10" descr="wenhuayongpinyi1_0387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475" y="999489"/>
            <a:ext cx="734788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9D99CD1-C8E3-47F2-84A7-B70D5744548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3" t="9118" r="40462" b="27652"/>
          <a:stretch>
            <a:fillRect/>
          </a:stretch>
        </p:blipFill>
        <p:spPr>
          <a:xfrm>
            <a:off x="294804" y="3126767"/>
            <a:ext cx="4003675" cy="3527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7">
            <a:extLst>
              <a:ext uri="{FF2B5EF4-FFF2-40B4-BE49-F238E27FC236}">
                <a16:creationId xmlns:a16="http://schemas.microsoft.com/office/drawing/2014/main" id="{C9B650FA-F629-4D08-AAC6-CD159B3093E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11088" y="2201919"/>
            <a:ext cx="3192463" cy="3194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37671442-560D-45C1-99E2-218E83D7088D}"/>
              </a:ext>
            </a:extLst>
          </p:cNvPr>
          <p:cNvSpPr txBox="1"/>
          <p:nvPr/>
        </p:nvSpPr>
        <p:spPr>
          <a:xfrm>
            <a:off x="6436922" y="5209709"/>
            <a:ext cx="1960245" cy="7556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盘花扣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D572A78-6557-4A2B-90ED-597F98269181}"/>
              </a:ext>
            </a:extLst>
          </p:cNvPr>
          <p:cNvSpPr txBox="1"/>
          <p:nvPr/>
        </p:nvSpPr>
        <p:spPr>
          <a:xfrm>
            <a:off x="4767897" y="3256335"/>
            <a:ext cx="921385" cy="2164715"/>
          </a:xfrm>
          <a:prstGeom prst="rect">
            <a:avLst/>
          </a:prstGeom>
          <a:solidFill>
            <a:srgbClr val="EDE5E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eaVert"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比喻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0" y="0"/>
            <a:ext cx="9126220" cy="6858635"/>
          </a:xfrm>
          <a:prstGeom prst="rect">
            <a:avLst/>
          </a:prstGeom>
        </p:spPr>
      </p:pic>
      <p:pic>
        <p:nvPicPr>
          <p:cNvPr id="137220" name="图片 4" descr="目录娃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313" y="0"/>
            <a:ext cx="2135188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/>
          <p:cNvGrpSpPr/>
          <p:nvPr/>
        </p:nvGrpSpPr>
        <p:grpSpPr bwMode="auto">
          <a:xfrm>
            <a:off x="323705" y="1098550"/>
            <a:ext cx="8784485" cy="1124619"/>
            <a:chOff x="2414" y="2211"/>
            <a:chExt cx="10622" cy="1768"/>
          </a:xfrm>
        </p:grpSpPr>
        <p:sp>
          <p:nvSpPr>
            <p:cNvPr id="137223" name="文本框 2"/>
            <p:cNvSpPr txBox="1">
              <a:spLocks noChangeArrowheads="1"/>
            </p:cNvSpPr>
            <p:nvPr/>
          </p:nvSpPr>
          <p:spPr bwMode="auto">
            <a:xfrm>
              <a:off x="3417" y="2479"/>
              <a:ext cx="9619" cy="1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</a:rPr>
                <a:t>作者认为之所以把丁香称为“丁香结”，有哪些原因？</a:t>
              </a:r>
              <a:endParaRPr lang="zh-CN" altLang="zh-CN" sz="28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137224" name="图片 10" descr="wenhuayongpinyi1_0387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4" y="2211"/>
              <a:ext cx="958" cy="1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51699" y="2499730"/>
            <a:ext cx="8637029" cy="2663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作者把丁香花比作丁香结的原因有两个：</a:t>
            </a:r>
          </a:p>
          <a:p>
            <a:pPr algn="just">
              <a:lnSpc>
                <a:spcPct val="120000"/>
              </a:lnSpc>
            </a:pPr>
            <a:r>
              <a:rPr lang="zh-CN" altLang="en-US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一是丁香花的花苞圆圆的，鼓鼓的，外形就像衣襟上的盘花扣；</a:t>
            </a:r>
          </a:p>
          <a:p>
            <a:pPr algn="just">
              <a:lnSpc>
                <a:spcPct val="120000"/>
              </a:lnSpc>
            </a:pPr>
            <a:r>
              <a:rPr lang="zh-CN" altLang="en-US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二是丁香花负担着解不开的愁怨。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8" y="0"/>
            <a:ext cx="9144000" cy="68580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 bwMode="auto">
          <a:xfrm>
            <a:off x="-57622" y="141072"/>
            <a:ext cx="8429559" cy="1140329"/>
            <a:chOff x="2490" y="2286"/>
            <a:chExt cx="9809" cy="1794"/>
          </a:xfrm>
        </p:grpSpPr>
        <p:sp>
          <p:nvSpPr>
            <p:cNvPr id="141319" name="文本框 2"/>
            <p:cNvSpPr txBox="1">
              <a:spLocks noChangeArrowheads="1"/>
            </p:cNvSpPr>
            <p:nvPr/>
          </p:nvSpPr>
          <p:spPr bwMode="auto">
            <a:xfrm>
              <a:off x="3472" y="2579"/>
              <a:ext cx="8827" cy="1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zh-CN" sz="2800" b="1" kern="100" dirty="0">
                  <a:solidFill>
                    <a:schemeClr val="bg2">
                      <a:lumMod val="10000"/>
                    </a:schemeClr>
                  </a:solidFill>
                  <a:effectLst/>
                  <a:ea typeface="仿宋" panose="02010609060101010101" pitchFamily="49" charset="-122"/>
                  <a:cs typeface="Times New Roman" panose="02020603050405020304" pitchFamily="18" charset="0"/>
                </a:rPr>
                <a:t>默读第</a:t>
              </a:r>
              <a:r>
                <a:rPr lang="en-US" altLang="zh-CN" sz="2800" b="1" kern="100" dirty="0">
                  <a:solidFill>
                    <a:schemeClr val="bg2">
                      <a:lumMod val="10000"/>
                    </a:schemeClr>
                  </a:solidFill>
                  <a:effectLst/>
                  <a:ea typeface="仿宋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zh-CN" sz="2800" b="1" kern="100" dirty="0">
                  <a:solidFill>
                    <a:schemeClr val="bg2">
                      <a:lumMod val="10000"/>
                    </a:schemeClr>
                  </a:solidFill>
                  <a:effectLst/>
                  <a:ea typeface="仿宋" panose="02010609060101010101" pitchFamily="49" charset="-122"/>
                  <a:cs typeface="Times New Roman" panose="02020603050405020304" pitchFamily="18" charset="0"/>
                </a:rPr>
                <a:t>自然段，思考：</a:t>
              </a:r>
              <a:r>
                <a:rPr lang="zh-CN" altLang="en-US" sz="2800" b="1" kern="100" dirty="0">
                  <a:solidFill>
                    <a:schemeClr val="bg2">
                      <a:lumMod val="10000"/>
                    </a:schemeClr>
                  </a:solidFill>
                  <a:effectLst/>
                  <a:ea typeface="仿宋" panose="02010609060101010101" pitchFamily="49" charset="-122"/>
                  <a:cs typeface="Times New Roman" panose="02020603050405020304" pitchFamily="18" charset="0"/>
                </a:rPr>
                <a:t>丁香结象征着什么？</a:t>
              </a:r>
              <a:r>
                <a:rPr lang="zh-CN" altLang="zh-CN" sz="2800" b="1" kern="100" dirty="0">
                  <a:solidFill>
                    <a:schemeClr val="bg2">
                      <a:lumMod val="10000"/>
                    </a:schemeClr>
                  </a:solidFill>
                  <a:effectLst/>
                  <a:ea typeface="仿宋" panose="02010609060101010101" pitchFamily="49" charset="-122"/>
                  <a:cs typeface="Times New Roman" panose="02020603050405020304" pitchFamily="18" charset="0"/>
                </a:rPr>
                <a:t>作者对丁香结</a:t>
              </a:r>
              <a:r>
                <a:rPr lang="zh-CN" altLang="en-US" sz="2800" b="1" kern="100" dirty="0">
                  <a:solidFill>
                    <a:schemeClr val="bg2">
                      <a:lumMod val="10000"/>
                    </a:schemeClr>
                  </a:solidFill>
                  <a:effectLst/>
                  <a:ea typeface="仿宋" panose="02010609060101010101" pitchFamily="49" charset="-122"/>
                  <a:cs typeface="Times New Roman" panose="02020603050405020304" pitchFamily="18" charset="0"/>
                </a:rPr>
                <a:t>是</a:t>
              </a:r>
              <a:r>
                <a:rPr lang="zh-CN" altLang="zh-CN" sz="2800" b="1" kern="100" dirty="0">
                  <a:solidFill>
                    <a:schemeClr val="bg2">
                      <a:lumMod val="10000"/>
                    </a:schemeClr>
                  </a:solidFill>
                  <a:effectLst/>
                  <a:ea typeface="仿宋" panose="02010609060101010101" pitchFamily="49" charset="-122"/>
                  <a:cs typeface="Times New Roman" panose="02020603050405020304" pitchFamily="18" charset="0"/>
                </a:rPr>
                <a:t>什么态度？</a:t>
              </a:r>
              <a:endParaRPr lang="zh-CN" altLang="zh-CN" sz="2800" b="1" dirty="0">
                <a:solidFill>
                  <a:schemeClr val="bg2">
                    <a:lumMod val="1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141320" name="图片 10" descr="wenhuayongpinyi1_0387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BFBFB"/>
                </a:clrFrom>
                <a:clrTo>
                  <a:srgbClr val="FBFBFB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0" y="2286"/>
              <a:ext cx="921" cy="1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323705" y="1340855"/>
            <a:ext cx="8280575" cy="604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丁香结象征着生活中化解不开的烦恼、愁怨。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79697" y="4854395"/>
            <a:ext cx="8723004" cy="181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en-US" altLang="zh-CN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生活不可能总是一帆风顺的，人生的问题也是永远也解不完的，我们应该正视这些问题，正是因为有了这些永远也解不完的结，我们的人生才充满乐趣，我们的明天才更加灿烂。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384E2EF-C050-4563-B605-8B86F36DDFE5}"/>
              </a:ext>
            </a:extLst>
          </p:cNvPr>
          <p:cNvSpPr txBox="1"/>
          <p:nvPr/>
        </p:nvSpPr>
        <p:spPr>
          <a:xfrm>
            <a:off x="2820185" y="2037481"/>
            <a:ext cx="6120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从容、乐观、豁达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F1932E59-66DE-4D72-A1D5-92881AAA5538}"/>
              </a:ext>
            </a:extLst>
          </p:cNvPr>
          <p:cNvSpPr/>
          <p:nvPr/>
        </p:nvSpPr>
        <p:spPr>
          <a:xfrm>
            <a:off x="217605" y="2646828"/>
            <a:ext cx="8723005" cy="2066365"/>
          </a:xfrm>
          <a:prstGeom prst="roundRect">
            <a:avLst/>
          </a:prstGeom>
          <a:solidFill>
            <a:srgbClr val="CF77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/>
              <a:t>每个人一辈子都有许多不顺心的事，一件完了一件又来。所以丁香结年年都有。结，是解不完的；人生中的问题也是解不完的，不然，岂不是太平淡无味了么？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7" grpId="0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450" y="-635"/>
            <a:ext cx="9103995" cy="6858635"/>
          </a:xfrm>
          <a:prstGeom prst="rect">
            <a:avLst/>
          </a:prstGeom>
        </p:spPr>
      </p:pic>
      <p:pic>
        <p:nvPicPr>
          <p:cNvPr id="145414" name="图片 10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765" y="1418908"/>
            <a:ext cx="436563" cy="350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5" name="文本框 3"/>
          <p:cNvSpPr txBox="1">
            <a:spLocks noChangeArrowheads="1"/>
          </p:cNvSpPr>
          <p:nvPr/>
        </p:nvSpPr>
        <p:spPr bwMode="auto">
          <a:xfrm>
            <a:off x="179695" y="2851468"/>
            <a:ext cx="172402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丁香结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207250" y="1221105"/>
            <a:ext cx="49015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/>
              <a:t>赏花：颜色、形状、气味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206615" y="4566920"/>
            <a:ext cx="5185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/>
              <a:t>悟花：</a:t>
            </a:r>
            <a:r>
              <a:rPr lang="en-US" altLang="zh-CN" sz="2800"/>
              <a:t>“</a:t>
            </a:r>
            <a:r>
              <a:rPr lang="zh-CN" altLang="en-US" sz="2800"/>
              <a:t>结</a:t>
            </a:r>
            <a:r>
              <a:rPr lang="en-US" altLang="zh-CN" sz="2800"/>
              <a:t>”</a:t>
            </a:r>
            <a:r>
              <a:rPr lang="zh-CN" altLang="en-US" sz="2800"/>
              <a:t>乃常态   坦然面对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108180" y="1583055"/>
            <a:ext cx="91884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2">
                    <a:lumMod val="10000"/>
                  </a:schemeClr>
                </a:solidFill>
              </a:rPr>
              <a:t>乐</a:t>
            </a:r>
          </a:p>
          <a:p>
            <a:r>
              <a:rPr lang="zh-CN" altLang="en-US" sz="4800" dirty="0">
                <a:solidFill>
                  <a:schemeClr val="bg2">
                    <a:lumMod val="10000"/>
                  </a:schemeClr>
                </a:solidFill>
              </a:rPr>
              <a:t>观</a:t>
            </a:r>
          </a:p>
          <a:p>
            <a:r>
              <a:rPr lang="zh-CN" altLang="en-US" sz="4800" dirty="0">
                <a:solidFill>
                  <a:schemeClr val="bg2">
                    <a:lumMod val="10000"/>
                  </a:schemeClr>
                </a:solidFill>
              </a:rPr>
              <a:t>豁</a:t>
            </a:r>
          </a:p>
          <a:p>
            <a:r>
              <a:rPr lang="zh-CN" altLang="en-US" sz="4800" dirty="0">
                <a:solidFill>
                  <a:schemeClr val="bg2">
                    <a:lumMod val="10000"/>
                  </a:schemeClr>
                </a:solidFill>
              </a:rPr>
              <a:t>达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75057B62-23E8-4053-B144-E93860BDFEA4}"/>
              </a:ext>
            </a:extLst>
          </p:cNvPr>
          <p:cNvSpPr/>
          <p:nvPr/>
        </p:nvSpPr>
        <p:spPr>
          <a:xfrm>
            <a:off x="21845" y="0"/>
            <a:ext cx="2852839" cy="785715"/>
          </a:xfrm>
          <a:prstGeom prst="roundRect">
            <a:avLst/>
          </a:prstGeom>
          <a:solidFill>
            <a:srgbClr val="CF77BE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/>
              <a:t>板书设计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5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5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5" grpId="0"/>
      <p:bldP spid="145415" grpId="1"/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460" y="0"/>
            <a:ext cx="9103995" cy="685863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402491" y="941469"/>
            <a:ext cx="8613239" cy="17543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zh-CN" sz="2800" dirty="0">
                <a:solidFill>
                  <a:srgbClr val="000000"/>
                </a:solidFill>
                <a:ea typeface="宋体" panose="02010600030101010101" pitchFamily="2" charset="-122"/>
              </a:rPr>
              <a:t>一、基础积累大巩固：</a:t>
            </a:r>
          </a:p>
          <a:p>
            <a:pPr marL="0" indent="0"/>
            <a:r>
              <a:rPr lang="zh-CN" sz="2400" dirty="0">
                <a:solidFill>
                  <a:srgbClr val="000000"/>
                </a:solidFill>
                <a:ea typeface="宋体" panose="02010600030101010101" pitchFamily="2" charset="-122"/>
              </a:rPr>
              <a:t>在括号里填上合适的词语。</a:t>
            </a:r>
            <a:endParaRPr lang="zh-CN" sz="2800" b="0" dirty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indent="0"/>
            <a:r>
              <a:rPr lang="zh-CN" sz="2800" b="0" dirty="0">
                <a:solidFill>
                  <a:srgbClr val="000000"/>
                </a:solidFill>
                <a:ea typeface="宋体" panose="02010600030101010101" pitchFamily="2" charset="-122"/>
              </a:rPr>
              <a:t>尘土</a:t>
            </a:r>
            <a:r>
              <a:rPr sz="2800" b="0" dirty="0">
                <a:solidFill>
                  <a:srgbClr val="000000"/>
                </a:solidFill>
                <a:ea typeface="宋体" panose="02010600030101010101" pitchFamily="2" charset="-122"/>
              </a:rPr>
              <a:t>（</a:t>
            </a:r>
            <a:r>
              <a:rPr lang="zh-CN" sz="2800" b="0" dirty="0">
                <a:solidFill>
                  <a:srgbClr val="FF0000"/>
                </a:solidFill>
                <a:ea typeface="宋体" panose="02010600030101010101" pitchFamily="2" charset="-122"/>
              </a:rPr>
              <a:t>纷嚣</a:t>
            </a:r>
            <a:r>
              <a:rPr sz="2800" b="0" dirty="0">
                <a:solidFill>
                  <a:srgbClr val="000000"/>
                </a:solidFill>
                <a:ea typeface="宋体" panose="02010600030101010101" pitchFamily="2" charset="-122"/>
              </a:rPr>
              <a:t>）   </a:t>
            </a:r>
            <a:r>
              <a:rPr sz="2800" b="0" dirty="0" err="1">
                <a:solidFill>
                  <a:srgbClr val="000000"/>
                </a:solidFill>
                <a:ea typeface="宋体" panose="02010600030101010101" pitchFamily="2" charset="-122"/>
              </a:rPr>
              <a:t>平淡（</a:t>
            </a:r>
            <a:r>
              <a:rPr sz="2800" b="0" dirty="0" err="1">
                <a:solidFill>
                  <a:srgbClr val="FF0000"/>
                </a:solidFill>
                <a:ea typeface="宋体" panose="02010600030101010101" pitchFamily="2" charset="-122"/>
              </a:rPr>
              <a:t>无奇</a:t>
            </a:r>
            <a:r>
              <a:rPr sz="2800" b="0" dirty="0">
                <a:solidFill>
                  <a:srgbClr val="000000"/>
                </a:solidFill>
                <a:ea typeface="宋体" panose="02010600030101010101" pitchFamily="2" charset="-122"/>
              </a:rPr>
              <a:t>）   （</a:t>
            </a:r>
            <a:r>
              <a:rPr sz="2800" b="0" dirty="0" err="1">
                <a:solidFill>
                  <a:srgbClr val="FF0000"/>
                </a:solidFill>
                <a:ea typeface="宋体" panose="02010600030101010101" pitchFamily="2" charset="-122"/>
              </a:rPr>
              <a:t>缀满</a:t>
            </a:r>
            <a:r>
              <a:rPr sz="2800" b="0" dirty="0" err="1">
                <a:solidFill>
                  <a:srgbClr val="000000"/>
                </a:solidFill>
                <a:ea typeface="宋体" panose="02010600030101010101" pitchFamily="2" charset="-122"/>
              </a:rPr>
              <a:t>）枝头</a:t>
            </a:r>
            <a:endParaRPr sz="2800" b="0" dirty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marL="0" indent="0"/>
            <a:r>
              <a:rPr sz="2800" b="0" dirty="0" err="1">
                <a:solidFill>
                  <a:srgbClr val="000000"/>
                </a:solidFill>
                <a:ea typeface="宋体" panose="02010600030101010101" pitchFamily="2" charset="-122"/>
              </a:rPr>
              <a:t>细雨（</a:t>
            </a:r>
            <a:r>
              <a:rPr sz="2800" b="0" dirty="0" err="1">
                <a:solidFill>
                  <a:srgbClr val="FF0000"/>
                </a:solidFill>
                <a:ea typeface="宋体" panose="02010600030101010101" pitchFamily="2" charset="-122"/>
              </a:rPr>
              <a:t>朦胧</a:t>
            </a:r>
            <a:r>
              <a:rPr sz="2800" b="0" dirty="0">
                <a:solidFill>
                  <a:srgbClr val="000000"/>
                </a:solidFill>
                <a:ea typeface="宋体" panose="02010600030101010101" pitchFamily="2" charset="-122"/>
              </a:rPr>
              <a:t>）  （</a:t>
            </a:r>
            <a:r>
              <a:rPr sz="2800" b="0" dirty="0" err="1">
                <a:solidFill>
                  <a:srgbClr val="FF0000"/>
                </a:solidFill>
                <a:ea typeface="宋体" panose="02010600030101010101" pitchFamily="2" charset="-122"/>
              </a:rPr>
              <a:t>格外</a:t>
            </a:r>
            <a:r>
              <a:rPr sz="2800" b="0" dirty="0" err="1">
                <a:solidFill>
                  <a:srgbClr val="000000"/>
                </a:solidFill>
                <a:ea typeface="宋体" panose="02010600030101010101" pitchFamily="2" charset="-122"/>
              </a:rPr>
              <a:t>）妩媚</a:t>
            </a:r>
            <a:r>
              <a:rPr sz="2800" b="0" dirty="0">
                <a:solidFill>
                  <a:srgbClr val="000000"/>
                </a:solidFill>
                <a:ea typeface="宋体" panose="02010600030101010101" pitchFamily="2" charset="-122"/>
              </a:rPr>
              <a:t>   （</a:t>
            </a:r>
            <a:r>
              <a:rPr sz="2800" b="0" dirty="0" err="1">
                <a:solidFill>
                  <a:srgbClr val="FF0000"/>
                </a:solidFill>
                <a:ea typeface="宋体" panose="02010600030101010101" pitchFamily="2" charset="-122"/>
              </a:rPr>
              <a:t>半树</a:t>
            </a:r>
            <a:r>
              <a:rPr sz="2800" b="0" dirty="0" err="1">
                <a:solidFill>
                  <a:srgbClr val="000000"/>
                </a:solidFill>
                <a:ea typeface="宋体" panose="02010600030101010101" pitchFamily="2" charset="-122"/>
              </a:rPr>
              <a:t>）银妆</a:t>
            </a:r>
            <a:r>
              <a:rPr sz="2800" b="0" dirty="0">
                <a:solidFill>
                  <a:srgbClr val="000000"/>
                </a:solidFill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02491" y="2813050"/>
            <a:ext cx="8613239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50000"/>
                  </a:schemeClr>
                </a:solidFill>
              </a:rPr>
              <a:t>二、重点段落品析：</a:t>
            </a:r>
          </a:p>
          <a:p>
            <a:r>
              <a:rPr lang="en-US" sz="28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1.</a:t>
            </a:r>
            <a:r>
              <a:rPr lang="zh-CN" sz="2800" dirty="0">
                <a:solidFill>
                  <a:srgbClr val="000000"/>
                </a:solidFill>
                <a:sym typeface="+mn-ea"/>
              </a:rPr>
              <a:t>联系第⑥节，说说作者的用意：（</a:t>
            </a:r>
            <a:r>
              <a:rPr lang="en-US" sz="28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 B </a:t>
            </a:r>
            <a:r>
              <a:rPr lang="en-US" sz="28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 </a:t>
            </a:r>
            <a:r>
              <a:rPr lang="zh-CN" sz="2800" dirty="0">
                <a:solidFill>
                  <a:srgbClr val="000000"/>
                </a:solidFill>
                <a:sym typeface="+mn-ea"/>
              </a:rPr>
              <a:t>）</a:t>
            </a:r>
            <a:endParaRPr lang="en-US" sz="2800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r>
              <a:rPr lang="en-US" sz="28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A.</a:t>
            </a:r>
            <a:r>
              <a:rPr lang="zh-CN" sz="2800" dirty="0">
                <a:solidFill>
                  <a:srgbClr val="000000"/>
                </a:solidFill>
                <a:sym typeface="+mn-ea"/>
              </a:rPr>
              <a:t>总结全文，告诉我们人生处处都是结。</a:t>
            </a:r>
            <a:endParaRPr lang="en-US" sz="2800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r>
              <a:rPr lang="en-US" sz="28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B.</a:t>
            </a:r>
            <a:r>
              <a:rPr lang="zh-CN" sz="2800" dirty="0">
                <a:solidFill>
                  <a:srgbClr val="000000"/>
                </a:solidFill>
                <a:sym typeface="+mn-ea"/>
              </a:rPr>
              <a:t>作者以丁香的雪白、甜香，映衬人们对美好理想的憧憬和追求，显露了作者对世事的洞明和对人生的洒脱。</a:t>
            </a:r>
            <a:endParaRPr lang="en-US" sz="2800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r>
              <a:rPr lang="en-US" sz="28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C.</a:t>
            </a:r>
            <a:r>
              <a:rPr lang="zh-CN" sz="2800" dirty="0">
                <a:solidFill>
                  <a:srgbClr val="000000"/>
                </a:solidFill>
                <a:sym typeface="+mn-ea"/>
              </a:rPr>
              <a:t>人生不可能一帆风顺的，所以我们要及时行乐。</a:t>
            </a:r>
            <a:endParaRPr lang="en-US" sz="2800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r>
              <a:rPr lang="en-US" sz="28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D.</a:t>
            </a:r>
            <a:r>
              <a:rPr lang="zh-CN" sz="2800" dirty="0">
                <a:solidFill>
                  <a:srgbClr val="000000"/>
                </a:solidFill>
                <a:sym typeface="+mn-ea"/>
              </a:rPr>
              <a:t>作者喜欢喧嚣的世界，所以希望每天不平淡。</a:t>
            </a:r>
            <a:endParaRPr lang="en-US" sz="2800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endParaRPr lang="zh-CN" altLang="en-US" sz="2400" b="1" dirty="0">
              <a:solidFill>
                <a:schemeClr val="tx1">
                  <a:lumMod val="50000"/>
                </a:schemeClr>
              </a:solidFill>
            </a:endParaRPr>
          </a:p>
          <a:p>
            <a:endParaRPr lang="zh-CN" altLang="en-US" sz="2400" b="1" dirty="0">
              <a:solidFill>
                <a:schemeClr val="tx1">
                  <a:lumMod val="50000"/>
                </a:schemeClr>
              </a:solidFill>
            </a:endParaRPr>
          </a:p>
          <a:p>
            <a:endParaRPr lang="zh-CN" altLang="en-US" sz="1800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C6608867-D3A2-45C7-B310-9A3B10C62FCE}"/>
              </a:ext>
            </a:extLst>
          </p:cNvPr>
          <p:cNvSpPr/>
          <p:nvPr/>
        </p:nvSpPr>
        <p:spPr>
          <a:xfrm>
            <a:off x="-8959" y="-27240"/>
            <a:ext cx="2852839" cy="785715"/>
          </a:xfrm>
          <a:prstGeom prst="roundRect">
            <a:avLst/>
          </a:prstGeom>
          <a:solidFill>
            <a:srgbClr val="CF77BE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dirty="0"/>
              <a:t>课堂小测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0" grpId="1"/>
      <p:bldP spid="5" grpId="0"/>
      <p:bldP spid="5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85" y="-635"/>
            <a:ext cx="9103995" cy="685863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179694" y="249577"/>
            <a:ext cx="8712605" cy="66356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endParaRPr lang="en-US" b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</a:pPr>
            <a:r>
              <a:rPr lang="en-US" sz="2000" b="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2.</a:t>
            </a:r>
            <a:r>
              <a:rPr lang="zh-CN" sz="2000" b="0" dirty="0">
                <a:solidFill>
                  <a:srgbClr val="000000"/>
                </a:solidFill>
                <a:ea typeface="宋体" panose="02010600030101010101" pitchFamily="2" charset="-122"/>
              </a:rPr>
              <a:t>文中引用“芭蕉不展丁香结”“丁香空结雨中愁”的诗句的作用是（</a:t>
            </a:r>
            <a:r>
              <a:rPr lang="en-US" sz="3200" b="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C </a:t>
            </a:r>
            <a:r>
              <a:rPr lang="en-US" sz="2000" b="0" dirty="0">
                <a:solidFill>
                  <a:srgbClr val="000000"/>
                </a:solidFill>
                <a:latin typeface="宋体" panose="02010600030101010101" pitchFamily="2" charset="-122"/>
              </a:rPr>
              <a:t>  </a:t>
            </a:r>
            <a:r>
              <a:rPr lang="zh-CN" sz="2000" b="0" dirty="0">
                <a:solidFill>
                  <a:srgbClr val="000000"/>
                </a:solidFill>
              </a:rPr>
              <a:t>）</a:t>
            </a:r>
            <a:endParaRPr lang="en-US" sz="2000" b="0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</a:pPr>
            <a:r>
              <a:rPr lang="en-US" sz="2000" b="0" dirty="0">
                <a:solidFill>
                  <a:srgbClr val="000000"/>
                </a:solidFill>
                <a:latin typeface="宋体" panose="02010600030101010101" pitchFamily="2" charset="-122"/>
              </a:rPr>
              <a:t>A.</a:t>
            </a:r>
            <a:r>
              <a:rPr lang="zh-CN" sz="2000" b="0" dirty="0">
                <a:solidFill>
                  <a:srgbClr val="000000"/>
                </a:solidFill>
              </a:rPr>
              <a:t>作者经历的春光完全和室外的三棵白丁香联系在一起的</a:t>
            </a:r>
            <a:r>
              <a:rPr lang="en-US" sz="2000" b="0" dirty="0">
                <a:solidFill>
                  <a:srgbClr val="000000"/>
                </a:solidFill>
                <a:latin typeface="宋体" panose="02010600030101010101" pitchFamily="2" charset="-122"/>
              </a:rPr>
              <a:t>,</a:t>
            </a:r>
            <a:r>
              <a:rPr lang="zh-CN" sz="2000" b="0" dirty="0">
                <a:solidFill>
                  <a:srgbClr val="000000"/>
                </a:solidFill>
              </a:rPr>
              <a:t>所以作者有独特的感受。</a:t>
            </a:r>
            <a:endParaRPr lang="en-US" sz="2000" b="0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</a:pPr>
            <a:r>
              <a:rPr lang="en-US" sz="2000" b="0" dirty="0">
                <a:solidFill>
                  <a:srgbClr val="000000"/>
                </a:solidFill>
                <a:latin typeface="宋体" panose="02010600030101010101" pitchFamily="2" charset="-122"/>
              </a:rPr>
              <a:t>B.</a:t>
            </a:r>
            <a:r>
              <a:rPr lang="zh-CN" sz="2000" b="0" dirty="0">
                <a:solidFill>
                  <a:srgbClr val="000000"/>
                </a:solidFill>
              </a:rPr>
              <a:t>引出下文，为下文作者的抒情做铺垫。</a:t>
            </a:r>
            <a:endParaRPr lang="en-US" sz="2000" b="0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</a:pPr>
            <a:r>
              <a:rPr lang="en-US" sz="2000" b="0" dirty="0">
                <a:solidFill>
                  <a:srgbClr val="000000"/>
                </a:solidFill>
                <a:latin typeface="宋体" panose="02010600030101010101" pitchFamily="2" charset="-122"/>
              </a:rPr>
              <a:t>C.</a:t>
            </a:r>
            <a:r>
              <a:rPr lang="zh-CN" sz="2000" b="0" dirty="0">
                <a:solidFill>
                  <a:srgbClr val="000000"/>
                </a:solidFill>
              </a:rPr>
              <a:t>从另一角度展示了丁香结的形象，丰富了丁香结的内涵，为读者提供了展开丰富想象的天地。</a:t>
            </a:r>
            <a:endParaRPr lang="en-US" sz="2000" b="0" dirty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indent="0">
              <a:lnSpc>
                <a:spcPct val="110000"/>
              </a:lnSpc>
            </a:pPr>
            <a:r>
              <a:rPr lang="en-US" sz="2000" b="0" dirty="0">
                <a:solidFill>
                  <a:srgbClr val="000000"/>
                </a:solidFill>
                <a:latin typeface="宋体" panose="02010600030101010101" pitchFamily="2" charset="-122"/>
              </a:rPr>
              <a:t>D.</a:t>
            </a:r>
            <a:r>
              <a:rPr lang="zh-CN" sz="2000" b="0" dirty="0">
                <a:solidFill>
                  <a:srgbClr val="000000"/>
                </a:solidFill>
              </a:rPr>
              <a:t>增加文章浓厚的文学色彩，体现出作者深厚的文化修养。</a:t>
            </a:r>
          </a:p>
          <a:p>
            <a:pPr marL="0" indent="0">
              <a:lnSpc>
                <a:spcPct val="110000"/>
              </a:lnSpc>
            </a:pPr>
            <a:r>
              <a:rPr lang="en-US" sz="20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3.</a:t>
            </a:r>
            <a:r>
              <a:rPr lang="zh-CN" sz="2000" dirty="0">
                <a:solidFill>
                  <a:srgbClr val="000000"/>
                </a:solidFill>
                <a:sym typeface="+mn-ea"/>
              </a:rPr>
              <a:t>下列对这篇散文的赏析，不正确的一项是</a:t>
            </a:r>
            <a:r>
              <a:rPr lang="en-US" sz="20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(  </a:t>
            </a:r>
            <a:r>
              <a:rPr lang="en-US" sz="2000" dirty="0">
                <a:solidFill>
                  <a:srgbClr val="FF0000"/>
                </a:solidFill>
                <a:latin typeface="宋体" panose="02010600030101010101" pitchFamily="2" charset="-122"/>
                <a:sym typeface="+mn-ea"/>
              </a:rPr>
              <a:t>B   </a:t>
            </a:r>
            <a:r>
              <a:rPr lang="en-US" sz="20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)</a:t>
            </a:r>
            <a:r>
              <a:rPr lang="zh-CN" sz="2000" dirty="0">
                <a:solidFill>
                  <a:srgbClr val="000000"/>
                </a:solidFill>
                <a:sym typeface="+mn-ea"/>
              </a:rPr>
              <a:t>　　</a:t>
            </a:r>
            <a:endParaRPr lang="en-US" sz="2000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 marL="0" indent="0">
              <a:lnSpc>
                <a:spcPct val="110000"/>
              </a:lnSpc>
            </a:pPr>
            <a:r>
              <a:rPr lang="en-US" sz="20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A.</a:t>
            </a:r>
            <a:r>
              <a:rPr lang="zh-CN" sz="2000" dirty="0">
                <a:solidFill>
                  <a:srgbClr val="000000"/>
                </a:solidFill>
                <a:sym typeface="+mn-ea"/>
              </a:rPr>
              <a:t>作者经历过的春光，几乎都是和斗室外的三棵白丁香联系在一起的，所以作者花大量笔墨写这三棵白丁香。</a:t>
            </a:r>
            <a:endParaRPr lang="en-US" sz="2000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 marL="0" indent="0">
              <a:lnSpc>
                <a:spcPct val="110000"/>
              </a:lnSpc>
            </a:pPr>
            <a:r>
              <a:rPr lang="en-US" sz="20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B.</a:t>
            </a:r>
            <a:r>
              <a:rPr lang="zh-CN" sz="2000" dirty="0">
                <a:solidFill>
                  <a:srgbClr val="000000"/>
                </a:solidFill>
                <a:sym typeface="+mn-ea"/>
              </a:rPr>
              <a:t>作者在文中以细腻的笔调，描写出了一个色彩绚丽的丁香花的形象。</a:t>
            </a:r>
            <a:endParaRPr lang="en-US" sz="2000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 marL="0" indent="0">
              <a:lnSpc>
                <a:spcPct val="110000"/>
              </a:lnSpc>
            </a:pPr>
            <a:r>
              <a:rPr lang="en-US" sz="20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C.</a:t>
            </a:r>
            <a:r>
              <a:rPr lang="zh-CN" sz="2000" dirty="0">
                <a:solidFill>
                  <a:srgbClr val="000000"/>
                </a:solidFill>
                <a:sym typeface="+mn-ea"/>
              </a:rPr>
              <a:t>作者实写丁香花的形象，虚写寄托于丁香花的理念、志趣，创造出了一个深远的意境。</a:t>
            </a:r>
            <a:endParaRPr lang="en-US" sz="2000" dirty="0">
              <a:solidFill>
                <a:srgbClr val="000000"/>
              </a:solidFill>
              <a:latin typeface="宋体" panose="02010600030101010101" pitchFamily="2" charset="-122"/>
              <a:sym typeface="+mn-ea"/>
            </a:endParaRPr>
          </a:p>
          <a:p>
            <a:pPr marL="0" indent="0">
              <a:lnSpc>
                <a:spcPct val="110000"/>
              </a:lnSpc>
            </a:pPr>
            <a:r>
              <a:rPr lang="en-US" sz="2000" dirty="0">
                <a:solidFill>
                  <a:srgbClr val="000000"/>
                </a:solidFill>
                <a:latin typeface="宋体" panose="02010600030101010101" pitchFamily="2" charset="-122"/>
                <a:sym typeface="+mn-ea"/>
              </a:rPr>
              <a:t>D.</a:t>
            </a:r>
            <a:r>
              <a:rPr lang="zh-CN" sz="2000" dirty="0">
                <a:solidFill>
                  <a:srgbClr val="000000"/>
                </a:solidFill>
                <a:sym typeface="+mn-ea"/>
              </a:rPr>
              <a:t>作者在文中一反古人寄托在丁香结上的情感，以开阔的胸襟为今天的读者开拓了一个“丁香结”全新的艺术境界。</a:t>
            </a:r>
            <a:endParaRPr lang="zh-CN" altLang="en-US" sz="2000" dirty="0"/>
          </a:p>
          <a:p>
            <a:pPr marL="0" indent="0">
              <a:lnSpc>
                <a:spcPct val="110000"/>
              </a:lnSpc>
            </a:pPr>
            <a:endParaRPr lang="en-US" sz="2000" b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2000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0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85" y="-635"/>
            <a:ext cx="9103995" cy="6858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1370" y="116770"/>
            <a:ext cx="9000624" cy="5825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2">
                    <a:lumMod val="10000"/>
                  </a:schemeClr>
                </a:solidFill>
              </a:rPr>
              <a:t>三、思维创新大拓展：</a:t>
            </a:r>
          </a:p>
          <a:p>
            <a:r>
              <a:rPr lang="zh-CN" altLang="en-US" sz="2800" b="1" dirty="0">
                <a:solidFill>
                  <a:schemeClr val="bg2">
                    <a:lumMod val="10000"/>
                  </a:schemeClr>
                </a:solidFill>
              </a:rPr>
              <a:t>    丁香结引发了你怎样的思考？结合生活实际，谈谈你的理解。</a:t>
            </a:r>
          </a:p>
          <a:p>
            <a:pPr eaLnBrk="1" latinLnBrk="0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</a:rPr>
              <a:t>    每个人一辈子都有许多不顺心的事，一件完了一件又来。所以丁香结年年都有。结，是解不完的；人生中的问题也是解不完的。所以生命既需要春光无限的阳春，有丁香如雪，幽雅香甜；同时，也需要细雨中连接的丁香结，愁肠挂肚，百转千回。我们既有赏花的情调，又有解结的心志。生命给你芬芳的丁香的同时，也给你幽怨的“丁香结”。这就是生活的常态。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QQ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7630" y="0"/>
            <a:ext cx="9208135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95835" y="1982450"/>
            <a:ext cx="519756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8800" noProof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F77BE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  <a:reflection blurRad="6350" stA="60000" endA="900" endPos="60000" dist="29997" dir="5400000" sy="-100000" algn="bl" rotWithShape="0"/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谢谢！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7c010cb7-8c3a-4109-b69c-a041a7a2d84e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652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Straight Connector 13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8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19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0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2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3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4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Oval 25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6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2202"/>
  <p:tag name="MH_LIBRARY" val="GRAPHIC"/>
  <p:tag name="MH_ORDER" val="Isosceles Triangle 27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2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3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4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5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6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7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8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Right Triangle 9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0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1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2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0952"/>
  <p:tag name="MH_LIBRARY" val="GRAPHIC"/>
  <p:tag name="MH_ORDER" val="Straight Connector 13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652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MH_ORDER" val="Straight Connector 9"/>
  <p:tag name="KSO_WM_TAG_VERSION" val="1.0"/>
  <p:tag name="KSO_WM_BEAUTIFY_FLAG" val="#wm#"/>
  <p:tag name="KSO_WM_UNIT_TYPE" val="i"/>
  <p:tag name="KSO_WM_UNIT_ID" val="custom652_6*i*9"/>
  <p:tag name="KSO_WM_TEMPLATE_CATEGORY" val="custom"/>
  <p:tag name="KSO_WM_TEMPLATE_INDEX" val="652"/>
  <p:tag name="KSO_WM_UNIT_INDEX" val="9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652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23171813"/>
  <p:tag name="MH_LIBRARY" val="GRAPHIC"/>
  <p:tag name="KSO_WM_TEMPLATE_CATEGORY" val="custom"/>
  <p:tag name="KSO_WM_TEMPLATE_INDEX" val="652"/>
  <p:tag name="KSO_WM_TAG_VERSION" val="1.0"/>
  <p:tag name="KSO_WM_SLIDE_ID" val="custom652_6"/>
  <p:tag name="KSO_WM_SLIDE_INDEX" val="6"/>
  <p:tag name="KSO_WM_SLIDE_ITEM_CNT" val="1"/>
  <p:tag name="KSO_WM_SLIDE_LAYOUT" val="a_l"/>
  <p:tag name="KSO_WM_SLIDE_LAYOUT_CNT" val="1_1"/>
  <p:tag name="KSO_WM_SLIDE_TYPE" val="contents"/>
  <p:tag name="KSO_WM_BEAUTIFY_FLAG" val="#wm#"/>
  <p:tag name="KSO_WM_DIAGRAM_GROUP_CODE" val="l1-1"/>
</p:tagLst>
</file>

<file path=ppt/theme/theme1.xml><?xml version="1.0" encoding="utf-8"?>
<a:theme xmlns:a="http://schemas.openxmlformats.org/drawingml/2006/main" name="1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8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7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9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2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3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4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6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7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0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8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2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33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4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39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41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44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6_Office 主题">
  <a:themeElements>
    <a:clrScheme name="446.16">
      <a:dk1>
        <a:srgbClr val="7F7F7F"/>
      </a:dk1>
      <a:lt1>
        <a:srgbClr val="FFFFFF"/>
      </a:lt1>
      <a:dk2>
        <a:srgbClr val="438AD7"/>
      </a:dk2>
      <a:lt2>
        <a:srgbClr val="DBEFF9"/>
      </a:lt2>
      <a:accent1>
        <a:srgbClr val="018BE9"/>
      </a:accent1>
      <a:accent2>
        <a:srgbClr val="FFC000"/>
      </a:accent2>
      <a:accent3>
        <a:srgbClr val="00B0F0"/>
      </a:accent3>
      <a:accent4>
        <a:srgbClr val="A5C249"/>
      </a:accent4>
      <a:accent5>
        <a:srgbClr val="009DD9"/>
      </a:accent5>
      <a:accent6>
        <a:srgbClr val="F49100"/>
      </a:accent6>
      <a:hlink>
        <a:srgbClr val="C764EE"/>
      </a:hlink>
      <a:folHlink>
        <a:srgbClr val="85DFD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1641</Words>
  <Application>Microsoft Office PowerPoint</Application>
  <PresentationFormat>全屏显示(4:3)</PresentationFormat>
  <Paragraphs>151</Paragraphs>
  <Slides>25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20</vt:i4>
      </vt:variant>
      <vt:variant>
        <vt:lpstr>幻灯片标题</vt:lpstr>
      </vt:variant>
      <vt:variant>
        <vt:i4>25</vt:i4>
      </vt:variant>
    </vt:vector>
  </HeadingPairs>
  <TitlesOfParts>
    <vt:vector size="51" baseType="lpstr">
      <vt:lpstr>黑体</vt:lpstr>
      <vt:lpstr>华文行楷</vt:lpstr>
      <vt:lpstr>楷体</vt:lpstr>
      <vt:lpstr>宋体</vt:lpstr>
      <vt:lpstr>Arial</vt:lpstr>
      <vt:lpstr>Calibri</vt:lpstr>
      <vt:lpstr>1_Office 主题</vt:lpstr>
      <vt:lpstr>2_Office 主题</vt:lpstr>
      <vt:lpstr>8_Office 主题</vt:lpstr>
      <vt:lpstr>17_Office 主题</vt:lpstr>
      <vt:lpstr>4_Office 主题</vt:lpstr>
      <vt:lpstr>19_Office 主题</vt:lpstr>
      <vt:lpstr>22_Office 主题</vt:lpstr>
      <vt:lpstr>23_Office 主题</vt:lpstr>
      <vt:lpstr>24_Office 主题</vt:lpstr>
      <vt:lpstr>6_Office 主题</vt:lpstr>
      <vt:lpstr>27_Office 主题</vt:lpstr>
      <vt:lpstr>30_Office 主题</vt:lpstr>
      <vt:lpstr>28_Office 主题</vt:lpstr>
      <vt:lpstr>32_Office 主题</vt:lpstr>
      <vt:lpstr>33_Office 主题</vt:lpstr>
      <vt:lpstr>34_Office 主题</vt:lpstr>
      <vt:lpstr>39_Office 主题</vt:lpstr>
      <vt:lpstr>41_Office 主题</vt:lpstr>
      <vt:lpstr>44_Office 主题</vt:lpstr>
      <vt:lpstr>16_Office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雷 邱婧</cp:lastModifiedBy>
  <cp:revision>78</cp:revision>
  <dcterms:created xsi:type="dcterms:W3CDTF">2018-04-23T03:21:00Z</dcterms:created>
  <dcterms:modified xsi:type="dcterms:W3CDTF">2020-08-26T09:26:01Z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2052-11.1.0.8525</vt:lpwstr>
  </property>
</Properties>
</file>