
<file path=[Content_Types].xml><?xml version="1.0" encoding="utf-8"?>
<Types xmlns="http://schemas.openxmlformats.org/package/2006/content-types">
  <Default Extension="jpeg" ContentType="image/jpeg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326" r:id="rId3"/>
    <p:sldId id="340" r:id="rId4"/>
    <p:sldId id="453" r:id="rId5"/>
    <p:sldId id="454" r:id="rId6"/>
    <p:sldId id="301" r:id="rId7"/>
  </p:sldIdLst>
  <p:sldSz cx="9144000" cy="6858000" type="screen4x3"/>
  <p:notesSz cx="6858000" cy="9144000"/>
  <p:defaultTextStyle>
    <a:defPPr>
      <a:defRPr lang="zh-CN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1CE0C6"/>
    <a:srgbClr val="FFFFFF"/>
    <a:srgbClr val="7CAE3B"/>
    <a:srgbClr val="C5E0B4"/>
    <a:srgbClr val="0000CC"/>
    <a:srgbClr val="339933"/>
    <a:srgbClr val="D1FD23"/>
    <a:srgbClr val="23FD28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/>
    <p:restoredTop sz="94642"/>
  </p:normalViewPr>
  <p:slideViewPr>
    <p:cSldViewPr showGuides="1">
      <p:cViewPr varScale="1">
        <p:scale>
          <a:sx n="64" d="100"/>
          <a:sy n="64" d="100"/>
        </p:scale>
        <p:origin x="-102" y="-3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页眉占位符 1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buFont typeface="Arial" panose="020B0604020202020204" pitchFamily="34" charset="0"/>
              <a:buNone/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1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buFont typeface="Arial" panose="020B0604020202020204" pitchFamily="34" charset="0"/>
              <a:buNone/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4580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noFill/>
          </a:ln>
        </p:spPr>
      </p:sp>
      <p:sp>
        <p:nvSpPr>
          <p:cNvPr id="2053" name="备注占位符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4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/>
          <a:lstStyle>
            <a:lvl1pPr>
              <a:buFont typeface="Arial" panose="020B0604020202020204" pitchFamily="34" charset="0"/>
              <a:buNone/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5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1.pn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0845" y="1207770"/>
            <a:ext cx="8293100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b="1" dirty="0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交流平台 初试身手</a:t>
            </a:r>
            <a:r>
              <a:rPr lang="zh-CN" altLang="en-US" sz="8800" b="1" dirty="0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lang="zh-CN" altLang="en-US" sz="8800" b="1" dirty="0" smtClean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rcRect l="6450" t="11724" r="10412" b="11482"/>
          <a:stretch>
            <a:fillRect/>
          </a:stretch>
        </p:blipFill>
        <p:spPr>
          <a:xfrm>
            <a:off x="1006475" y="2907665"/>
            <a:ext cx="6874510" cy="34366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47395" y="1118870"/>
            <a:ext cx="1958340" cy="64670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交流平台</a:t>
            </a:r>
            <a:endParaRPr lang="zh-CN" altLang="en-US" sz="32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252855" y="2353310"/>
            <a:ext cx="7468870" cy="1210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lnSpc>
                <a:spcPct val="130000"/>
              </a:lnSpc>
            </a:pPr>
            <a:r>
              <a:rPr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文章之道，必先立本，本丰则末茂。</a:t>
            </a:r>
            <a:endParaRPr sz="28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30000"/>
              </a:lnSpc>
            </a:pPr>
            <a:r>
              <a:rPr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    ——（清）魏禧</a:t>
            </a:r>
            <a:endParaRPr sz="28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1159510" y="4607560"/>
            <a:ext cx="6824980" cy="1177795"/>
          </a:xfrm>
          <a:prstGeom prst="plaque">
            <a:avLst/>
          </a:prstGeom>
          <a:solidFill>
            <a:srgbClr val="92D050"/>
          </a:solidFill>
          <a:ln w="9525">
            <a:noFill/>
          </a:ln>
        </p:spPr>
        <p:txBody>
          <a:bodyPr wrap="square">
            <a:spAutoFit/>
          </a:bodyPr>
          <a:p>
            <a:r>
              <a:rPr lang="en-US" altLang="zh-CN" sz="2800">
                <a:latin typeface="微软雅黑" panose="020B0503020204020204" charset="-122"/>
                <a:ea typeface="微软雅黑" panose="020B0503020204020204" charset="-122"/>
              </a:rPr>
              <a:t>       </a:t>
            </a:r>
            <a:r>
              <a:rPr lang="zh-CN" sz="2800">
                <a:latin typeface="微软雅黑" panose="020B0503020204020204" charset="-122"/>
                <a:ea typeface="微软雅黑" panose="020B0503020204020204" charset="-122"/>
              </a:rPr>
              <a:t>写文章必须先确立中心，好像树木一样，它的根深，枝叶也就茂盛了。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450215" y="1019810"/>
            <a:ext cx="1748155" cy="57844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探究讨论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553085" y="4723765"/>
            <a:ext cx="7556500" cy="1417320"/>
            <a:chOff x="871" y="6452"/>
            <a:chExt cx="11900" cy="3219"/>
          </a:xfrm>
        </p:grpSpPr>
        <p:pic>
          <p:nvPicPr>
            <p:cNvPr id="9" name="图片 8" descr="27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871" y="6452"/>
              <a:ext cx="11900" cy="3219"/>
            </a:xfrm>
            <a:prstGeom prst="rect">
              <a:avLst/>
            </a:prstGeom>
          </p:spPr>
        </p:pic>
        <p:sp>
          <p:nvSpPr>
            <p:cNvPr id="2" name="文本框 1"/>
            <p:cNvSpPr txBox="1"/>
            <p:nvPr/>
          </p:nvSpPr>
          <p:spPr>
            <a:xfrm>
              <a:off x="3035" y="7513"/>
              <a:ext cx="9540" cy="188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r>
                <a:rPr lang="en-US" altLang="zh-CN" sz="24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   </a:t>
              </a:r>
              <a:r>
                <a:rPr lang="zh-CN" altLang="en-US" sz="24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结合《夏天里的成长》来理解围绕中心意思来选择材料的好处。</a:t>
              </a:r>
              <a:endParaRPr lang="zh-CN" altLang="en-US"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2550795" y="1887855"/>
            <a:ext cx="6025871" cy="638531"/>
          </a:xfrm>
          <a:prstGeom prst="snip2Diag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p>
            <a:pPr algn="l"/>
            <a:r>
              <a:rPr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（1）《夏天里的成长》中心意思是什么？</a:t>
            </a:r>
            <a:endParaRPr sz="2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550795" y="2889885"/>
            <a:ext cx="4351020" cy="552469"/>
          </a:xfrm>
          <a:prstGeom prst="snip2Diag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p>
            <a:pPr algn="l"/>
            <a:r>
              <a:rPr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（2）课文选择了哪些事例？</a:t>
            </a:r>
            <a:endParaRPr lang="zh-CN" altLang="en-US" sz="24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176020" y="3806190"/>
            <a:ext cx="6622847" cy="625907"/>
          </a:xfrm>
          <a:prstGeom prst="snip2DiagRect">
            <a:avLst/>
          </a:prstGeom>
          <a:solidFill>
            <a:srgbClr val="1CE0C6"/>
          </a:solidFill>
        </p:spPr>
        <p:txBody>
          <a:bodyPr wrap="none" rtlCol="0">
            <a:spAutoFit/>
          </a:bodyPr>
          <a:p>
            <a:pPr algn="l"/>
            <a:r>
              <a:rPr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（3）你认为这些事例对表达中心有什么好处？</a:t>
            </a:r>
            <a:endParaRPr lang="zh-CN" altLang="en-US" sz="24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7" grpId="0" bldLvl="0" animBg="1"/>
      <p:bldP spid="8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6" name="组合 5"/>
          <p:cNvGrpSpPr/>
          <p:nvPr/>
        </p:nvGrpSpPr>
        <p:grpSpPr>
          <a:xfrm>
            <a:off x="430530" y="1697355"/>
            <a:ext cx="8028464" cy="1854835"/>
            <a:chOff x="2655" y="2605"/>
            <a:chExt cx="12140" cy="3740"/>
          </a:xfrm>
        </p:grpSpPr>
        <p:pic>
          <p:nvPicPr>
            <p:cNvPr id="5" name="图片 4" descr="2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2655" y="2605"/>
              <a:ext cx="12140" cy="3740"/>
            </a:xfrm>
            <a:prstGeom prst="rect">
              <a:avLst/>
            </a:prstGeom>
          </p:spPr>
        </p:pic>
        <p:sp>
          <p:nvSpPr>
            <p:cNvPr id="100" name="文本框 99"/>
            <p:cNvSpPr txBox="1"/>
            <p:nvPr/>
          </p:nvSpPr>
          <p:spPr>
            <a:xfrm>
              <a:off x="4224" y="3317"/>
              <a:ext cx="8611" cy="197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pPr>
                <a:lnSpc>
                  <a:spcPct val="120000"/>
                </a:lnSpc>
              </a:pPr>
              <a:r>
                <a:rPr lang="en-US" sz="2400">
                  <a:latin typeface="微软雅黑" panose="020B0503020204020204" charset="-122"/>
                  <a:ea typeface="微软雅黑" panose="020B0503020204020204" charset="-122"/>
                </a:rPr>
                <a:t>       </a:t>
              </a:r>
              <a:r>
                <a:rPr sz="2400">
                  <a:latin typeface="微软雅黑" panose="020B0503020204020204" charset="-122"/>
                  <a:ea typeface="微软雅黑" panose="020B0503020204020204" charset="-122"/>
                </a:rPr>
                <a:t>从下面的题目中任选两个，写出自己想选择的事例或选择的方面。</a:t>
              </a:r>
              <a:endParaRPr sz="24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747395" y="1118870"/>
            <a:ext cx="1793240" cy="57844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初试身手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11225" y="3948430"/>
            <a:ext cx="7029450" cy="1882146"/>
          </a:xfrm>
          <a:prstGeom prst="snip2DiagRect">
            <a:avLst/>
          </a:prstGeom>
          <a:noFill/>
          <a:ln w="57150">
            <a:solidFill>
              <a:srgbClr val="C5E0B4"/>
            </a:solidFill>
            <a:prstDash val="dash"/>
          </a:ln>
        </p:spPr>
        <p:txBody>
          <a:bodyPr wrap="square">
            <a:spAutoFit/>
          </a:bodyPr>
          <a:p>
            <a:pPr>
              <a:lnSpc>
                <a:spcPct val="200000"/>
              </a:lnSpc>
            </a:pPr>
            <a:r>
              <a:rPr lang="zh-CN" sz="2400">
                <a:solidFill>
                  <a:srgbClr val="1E1E1E"/>
                </a:solidFill>
                <a:latin typeface="微软雅黑" panose="020B0503020204020204" charset="-122"/>
                <a:ea typeface="微软雅黑" panose="020B0503020204020204" charset="-122"/>
              </a:rPr>
              <a:t>好斗的公鸡   都是淘气惹的祸   闲不住的奶奶</a:t>
            </a:r>
            <a:endParaRPr lang="zh-CN" sz="2400">
              <a:solidFill>
                <a:srgbClr val="1E1E1E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200000"/>
              </a:lnSpc>
            </a:pPr>
            <a:r>
              <a:rPr lang="zh-CN" sz="2400">
                <a:solidFill>
                  <a:srgbClr val="1E1E1E"/>
                </a:solidFill>
                <a:latin typeface="微软雅黑" panose="020B0503020204020204" charset="-122"/>
                <a:ea typeface="微软雅黑" panose="020B0503020204020204" charset="-122"/>
              </a:rPr>
              <a:t>忙碌的早晨   欢声笑语满校园   那些温暖的时光</a:t>
            </a:r>
            <a:endParaRPr lang="zh-CN" sz="2400">
              <a:solidFill>
                <a:srgbClr val="1E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8064" y="2564904"/>
            <a:ext cx="3810000" cy="3810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339752" y="2253913"/>
            <a:ext cx="3724096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13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再见</a:t>
            </a:r>
            <a:endParaRPr lang="zh-CN" altLang="en-US" sz="13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 主题​​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 主题​​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Office 主题​​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波形.thmx</Template>
  <TotalTime>0</TotalTime>
  <Words>293</Words>
  <Application>WPS 演示</Application>
  <PresentationFormat>全屏显示(4:3)</PresentationFormat>
  <Paragraphs>28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2" baseType="lpstr">
      <vt:lpstr>Arial</vt:lpstr>
      <vt:lpstr>宋体</vt:lpstr>
      <vt:lpstr>Wingdings</vt:lpstr>
      <vt:lpstr>Calibri</vt:lpstr>
      <vt:lpstr>微软雅黑</vt:lpstr>
      <vt:lpstr>Arial Unicode MS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雨林木风</dc:creator>
  <cp:lastModifiedBy>梦想教育 微信QQ同号：369906763</cp:lastModifiedBy>
  <cp:revision>403</cp:revision>
  <dcterms:created xsi:type="dcterms:W3CDTF">2013-11-14T01:26:00Z</dcterms:created>
  <dcterms:modified xsi:type="dcterms:W3CDTF">2019-07-07T09:20:49Z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2052-10.1.0.7468</vt:lpwstr>
  </property>
</Properties>
</file>