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</p:sldMasterIdLst>
  <p:notesMasterIdLst>
    <p:notesMasterId r:id="rId14"/>
  </p:notesMasterIdLst>
  <p:sldIdLst>
    <p:sldId id="316" r:id="rId5"/>
    <p:sldId id="323" r:id="rId6"/>
    <p:sldId id="333" r:id="rId7"/>
    <p:sldId id="332" r:id="rId8"/>
    <p:sldId id="335" r:id="rId9"/>
    <p:sldId id="330" r:id="rId10"/>
    <p:sldId id="331" r:id="rId11"/>
    <p:sldId id="334" r:id="rId12"/>
    <p:sldId id="337" r:id="rId1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1F4"/>
    <a:srgbClr val="4F80BD"/>
    <a:srgbClr val="4E70A8"/>
    <a:srgbClr val="CC00CC"/>
    <a:srgbClr val="009900"/>
    <a:srgbClr val="FF6600"/>
    <a:srgbClr val="996633"/>
    <a:srgbClr val="CC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/>
    <p:restoredTop sz="94660"/>
  </p:normalViewPr>
  <p:slideViewPr>
    <p:cSldViewPr showGuides="1">
      <p:cViewPr varScale="1">
        <p:scale>
          <a:sx n="112" d="100"/>
          <a:sy n="112" d="100"/>
        </p:scale>
        <p:origin x="-1584" y="-78"/>
      </p:cViewPr>
      <p:guideLst>
        <p:guide orient="horz" pos="2132"/>
        <p:guide pos="29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99" d="100"/>
        <a:sy n="99" d="100"/>
      </p:scale>
      <p:origin x="0" y="1932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47415" y="1016000"/>
            <a:ext cx="2087880" cy="5530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fontAlgn="ctr"/>
            <a:r>
              <a:rPr lang="zh-CN" altLang="en-US" sz="30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经典粗圆简" panose="02010609000101010101" charset="-122"/>
                <a:ea typeface="经典粗圆简" panose="02010609000101010101" charset="-122"/>
                <a:cs typeface="经典粗圆简" panose="02010609000101010101" charset="-122"/>
              </a:rPr>
              <a:t>语文六年级 </a:t>
            </a:r>
            <a:endParaRPr lang="zh-CN" altLang="en-US" sz="3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经典粗圆简" panose="02010609000101010101" charset="-122"/>
              <a:ea typeface="经典粗圆简" panose="02010609000101010101" charset="-122"/>
              <a:cs typeface="经典粗圆简" panose="0201060900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55005" y="1108075"/>
            <a:ext cx="640080" cy="368300"/>
          </a:xfrm>
          <a:prstGeom prst="rect">
            <a:avLst/>
          </a:prstGeom>
          <a:solidFill>
            <a:srgbClr val="4F80BD"/>
          </a:solidFill>
          <a:ln w="28575" cap="rnd" cmpd="sng">
            <a:noFill/>
            <a:prstDash val="solid"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上册</a:t>
            </a:r>
            <a:endParaRPr lang="zh-CN" altLang="en-US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9" name="流程图: 卡片 8"/>
          <p:cNvSpPr/>
          <p:nvPr/>
        </p:nvSpPr>
        <p:spPr>
          <a:xfrm>
            <a:off x="1669415" y="1950720"/>
            <a:ext cx="5842635" cy="3215640"/>
          </a:xfrm>
          <a:prstGeom prst="flowChartPunchedCar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57198" y="2276920"/>
            <a:ext cx="1605280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4F80BD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第四单元</a:t>
            </a:r>
            <a:endParaRPr lang="zh-CN" altLang="en-US" sz="2800" dirty="0">
              <a:solidFill>
                <a:srgbClr val="4F80BD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74190" y="3007360"/>
            <a:ext cx="577088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4F80BD"/>
                </a:solidFill>
                <a:latin typeface="华文细黑" pitchFamily="2" charset="-122"/>
                <a:ea typeface="思源宋体 CN Heavy"/>
              </a:rPr>
              <a:t>习作：笔尖流出的故事</a:t>
            </a:r>
            <a:endParaRPr lang="zh-CN" altLang="en-US" sz="4400" dirty="0">
              <a:solidFill>
                <a:srgbClr val="4F80BD"/>
              </a:solidFill>
              <a:latin typeface="华文细黑" pitchFamily="2" charset="-122"/>
              <a:ea typeface="思源宋体 CN Heavy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41040" y="3775710"/>
            <a:ext cx="2880360" cy="35560"/>
            <a:chOff x="5045" y="5946"/>
            <a:chExt cx="4536" cy="56"/>
          </a:xfrm>
        </p:grpSpPr>
        <p:sp>
          <p:nvSpPr>
            <p:cNvPr id="17" name="矩形 16"/>
            <p:cNvSpPr/>
            <p:nvPr/>
          </p:nvSpPr>
          <p:spPr>
            <a:xfrm>
              <a:off x="5045" y="5961"/>
              <a:ext cx="4536" cy="2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888" y="5946"/>
              <a:ext cx="850" cy="57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8" name="图片 7" descr="C:\Users\Diy\Desktop\课件.png课件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87853" y="4323080"/>
            <a:ext cx="1912620" cy="2935605"/>
          </a:xfrm>
          <a:prstGeom prst="rect">
            <a:avLst/>
          </a:prstGeom>
          <a:effectLst>
            <a:outerShdw blurRad="50800" dist="38100" dir="2700000" algn="tl" rotWithShape="0">
              <a:srgbClr val="4F80BD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975 0.078802 C -0.284975 0.040414 -0.407384 -0.072348 -0.546913 -0.115244 C -0.686443 -0.158141 -0.856952 -0.135512 -0.926560 -0.135765 " pathEditMode="relative" rAng="-1113980880" ptsTypes="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400" y="-1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ldLvl="0" animBg="1"/>
      <p:bldP spid="9" grpId="0" bldLvl="0" animBg="1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" y="499110"/>
            <a:ext cx="9034780" cy="25234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987675" y="1268730"/>
            <a:ext cx="576580" cy="216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83935" y="1557020"/>
            <a:ext cx="432435" cy="360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" y="562610"/>
            <a:ext cx="8987790" cy="4089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63160" y="1133475"/>
            <a:ext cx="1296035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851910" y="1628775"/>
            <a:ext cx="575945" cy="288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868035" y="1628775"/>
            <a:ext cx="3023870" cy="288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39340" y="1988820"/>
            <a:ext cx="864235" cy="216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81070" y="2475230"/>
            <a:ext cx="560070" cy="264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355465" y="2493010"/>
            <a:ext cx="4464685" cy="288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339340" y="2849245"/>
            <a:ext cx="1943735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139565" y="3357245"/>
            <a:ext cx="4824730" cy="28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39340" y="3702050"/>
            <a:ext cx="338455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74670" y="4221480"/>
            <a:ext cx="575945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71290" y="4221480"/>
            <a:ext cx="220853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bldLvl="0" animBg="1"/>
      <p:bldP spid="9" grpId="1" animBg="1"/>
      <p:bldP spid="10" grpId="0" animBg="1"/>
      <p:bldP spid="10" grpId="1" animBg="1"/>
      <p:bldP spid="11" grpId="0" bldLvl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642620"/>
            <a:ext cx="9003665" cy="3075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" y="546735"/>
            <a:ext cx="8825230" cy="327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2374"/>
          <a:stretch>
            <a:fillRect/>
          </a:stretch>
        </p:blipFill>
        <p:spPr>
          <a:xfrm>
            <a:off x="135255" y="364490"/>
            <a:ext cx="8873490" cy="50133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92090" y="1988820"/>
            <a:ext cx="431800" cy="360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01615" y="1988820"/>
            <a:ext cx="4127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跳</a:t>
            </a:r>
            <a:endParaRPr lang="zh-CN" altLang="en-US" b="1"/>
          </a:p>
        </p:txBody>
      </p:sp>
      <p:sp>
        <p:nvSpPr>
          <p:cNvPr id="5" name="矩形 4"/>
          <p:cNvSpPr/>
          <p:nvPr/>
        </p:nvSpPr>
        <p:spPr>
          <a:xfrm>
            <a:off x="5292090" y="1845310"/>
            <a:ext cx="43180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374005" y="2026285"/>
            <a:ext cx="349885" cy="28448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039360" y="3739515"/>
            <a:ext cx="936625" cy="313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78705" y="3711575"/>
            <a:ext cx="10007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自不量力</a:t>
            </a:r>
            <a:endParaRPr lang="zh-CN" altLang="en-US" sz="1600" b="1"/>
          </a:p>
        </p:txBody>
      </p:sp>
      <p:sp>
        <p:nvSpPr>
          <p:cNvPr id="9" name="矩形 8"/>
          <p:cNvSpPr/>
          <p:nvPr/>
        </p:nvSpPr>
        <p:spPr>
          <a:xfrm>
            <a:off x="5076190" y="3492500"/>
            <a:ext cx="803275" cy="224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974590" y="3710940"/>
            <a:ext cx="904875" cy="2908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71550" y="4941570"/>
            <a:ext cx="360045" cy="359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71550" y="4963795"/>
            <a:ext cx="3600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是</a:t>
            </a:r>
            <a:endParaRPr lang="zh-CN" altLang="en-US" sz="1600" b="1"/>
          </a:p>
        </p:txBody>
      </p:sp>
      <p:sp>
        <p:nvSpPr>
          <p:cNvPr id="13" name="矩形 12"/>
          <p:cNvSpPr/>
          <p:nvPr/>
        </p:nvSpPr>
        <p:spPr>
          <a:xfrm>
            <a:off x="971550" y="4725035"/>
            <a:ext cx="360045" cy="216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52830" y="5018405"/>
            <a:ext cx="33401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6" grpId="0" animBg="1"/>
      <p:bldP spid="5" grpId="0" animBg="1"/>
      <p:bldP spid="5" grpId="1" animBg="1"/>
      <p:bldP spid="10" grpId="0" animBg="1"/>
      <p:bldP spid="10" grpId="1" animBg="1"/>
      <p:bldP spid="9" grpId="0" animBg="1"/>
      <p:bldP spid="9" grpId="1" animBg="1"/>
      <p:bldP spid="14" grpId="0" animBg="1"/>
      <p:bldP spid="14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" y="447040"/>
            <a:ext cx="8924925" cy="47688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636010" y="773430"/>
            <a:ext cx="35941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620770" y="728980"/>
            <a:ext cx="36004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p>
            <a:r>
              <a:rPr lang="zh-CN" altLang="en-US" b="1"/>
              <a:t>注</a:t>
            </a:r>
            <a:endParaRPr lang="zh-CN" altLang="en-US" b="1"/>
          </a:p>
        </p:txBody>
      </p:sp>
      <p:sp>
        <p:nvSpPr>
          <p:cNvPr id="5" name="椭圆 4"/>
          <p:cNvSpPr/>
          <p:nvPr/>
        </p:nvSpPr>
        <p:spPr>
          <a:xfrm>
            <a:off x="3620770" y="773430"/>
            <a:ext cx="390525" cy="3746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64255" y="548640"/>
            <a:ext cx="503555" cy="216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347720" y="2205355"/>
            <a:ext cx="504190" cy="28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564255" y="2565400"/>
            <a:ext cx="75565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79705" y="3248660"/>
            <a:ext cx="504190" cy="360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8745" y="3195955"/>
            <a:ext cx="565150" cy="45212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1760" y="31959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崇崇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79705" y="2997200"/>
            <a:ext cx="50419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064" b="-1972"/>
          <a:stretch>
            <a:fillRect/>
          </a:stretch>
        </p:blipFill>
        <p:spPr>
          <a:xfrm>
            <a:off x="203835" y="470535"/>
            <a:ext cx="8735695" cy="40062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491865" y="651510"/>
            <a:ext cx="760095" cy="473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74085" y="787400"/>
            <a:ext cx="79629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丁香花</a:t>
            </a:r>
            <a:endParaRPr lang="zh-CN" altLang="en-US" sz="1600" b="1"/>
          </a:p>
        </p:txBody>
      </p:sp>
      <p:sp>
        <p:nvSpPr>
          <p:cNvPr id="5" name="椭圆 4"/>
          <p:cNvSpPr/>
          <p:nvPr/>
        </p:nvSpPr>
        <p:spPr>
          <a:xfrm>
            <a:off x="3601085" y="709930"/>
            <a:ext cx="650875" cy="49149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59840" y="3933190"/>
            <a:ext cx="360045" cy="288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57935" y="3933190"/>
            <a:ext cx="3619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b="1"/>
              <a:t>的</a:t>
            </a:r>
            <a:endParaRPr lang="zh-CN" altLang="en-US" sz="1400" b="1"/>
          </a:p>
        </p:txBody>
      </p:sp>
      <p:sp>
        <p:nvSpPr>
          <p:cNvPr id="8" name="椭圆 7"/>
          <p:cNvSpPr/>
          <p:nvPr/>
        </p:nvSpPr>
        <p:spPr>
          <a:xfrm>
            <a:off x="1188085" y="3906520"/>
            <a:ext cx="504190" cy="3600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59840" y="3644900"/>
            <a:ext cx="360045" cy="288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16355" y="1177290"/>
            <a:ext cx="6510655" cy="4369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14020" y="1607185"/>
            <a:ext cx="338455" cy="338455"/>
          </a:xfrm>
          <a:prstGeom prst="ellipse">
            <a:avLst/>
          </a:prstGeom>
          <a:solidFill>
            <a:srgbClr val="E0F2F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142605" y="752475"/>
            <a:ext cx="424815" cy="424815"/>
          </a:xfrm>
          <a:prstGeom prst="ellipse">
            <a:avLst/>
          </a:prstGeom>
          <a:solidFill>
            <a:srgbClr val="7BCAE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" name="图片 9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925" y="1826260"/>
            <a:ext cx="4552950" cy="551180"/>
          </a:xfrm>
          <a:prstGeom prst="rect">
            <a:avLst/>
          </a:prstGeom>
        </p:spPr>
      </p:pic>
      <p:pic>
        <p:nvPicPr>
          <p:cNvPr id="15" name="图片 1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230" y="2671445"/>
            <a:ext cx="3736975" cy="262255"/>
          </a:xfrm>
          <a:prstGeom prst="rect">
            <a:avLst/>
          </a:prstGeom>
        </p:spPr>
      </p:pic>
      <p:pic>
        <p:nvPicPr>
          <p:cNvPr id="17" name="图片 16" descr="C:\Users\Diy\Desktop\导图 一次性\3.png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61285" y="3800475"/>
            <a:ext cx="3820160" cy="701675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935" y="4709160"/>
            <a:ext cx="2054225" cy="276225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3847465" y="491490"/>
            <a:ext cx="424815" cy="424815"/>
          </a:xfrm>
          <a:prstGeom prst="ellipse">
            <a:avLst/>
          </a:prstGeom>
          <a:solidFill>
            <a:srgbClr val="C3E7F6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383 0.259873 C 0.109970 0.244256 0.127975 0.195318 0.163649 0.183151 C 0.199323 0.170985 0.230546 0.186783 0.277617 0.198949 C 0.324688 0.211116 0.344582 0.241532 0.398868 0.243983 C 0.453154 0.246435 0.499820 0.207484 0.549049 0.211116 C 0.598278 0.214747 0.610011 0.249159 0.644943 0.262324 C 0.679876 0.275489 0.698016 0.276487 0.723709 0.276941 C 0.749403 0.277395 0.765048 0.267499 0.773410 0.264775 " pathEditMode="fixed" rAng="0" ptsTypes="">
                                      <p:cBhvr>
                                        <p:cTn id="9" dur="4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00" y="-32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041 0.212500 C -0.086736 0.208889 -0.107916 0.185093 -0.138472 0.205000 C -0.169027 0.224908 -0.185555 0.273056 -0.228819 0.311852 C -0.272083 0.350648 -0.297430 0.383148 -0.354652 0.398796 C -0.411875 0.414445 -0.465486 0.406019 -0.514861 0.390093 C -0.564236 0.374167 -0.565347 0.345833 -0.601527 0.319259 C -0.637708 0.292685 -0.666944 0.261482 -0.695625 0.257222 C -0.724305 0.252963 -0.737014 0.288704 -0.745000 0.298148 " pathEditMode="fixed" rAng="0" ptsTypes="">
                                      <p:cBhvr>
                                        <p:cTn id="11" dur="4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00" y="90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6390 0.223076 C -0.246390 0.221476 -0.221946 0.209572 -0.201459 0.220766 C -0.180973 0.231960 -0.169932 0.261989 -0.153890 0.279135 C -0.137848 0.296282 -0.134723 0.301967 -0.121321 0.306498 C -0.107918 0.311030 -0.107501 0.306587 -0.086807 0.301790 C -0.066112 0.296992 -0.043612 0.282423 -0.017918 0.282689 C 0.007777 0.282955 0.020138 0.294860 0.041735 0.302945 C 0.063332 0.311030 0.068402 0.324622 0.090207 0.323201 C 0.112013 0.321779 0.124096 0.300813 0.150763 0.295837 C 0.177429 0.290862 0.194929 0.293438 0.223402 0.298236 C 0.251874 0.303033 0.266457 0.317248 0.293263 0.319647 C 0.320068 0.322045 0.335554 0.297703 0.357568 0.310142 C 0.379582 0.322579 0.405902 0.344967 0.403263 0.381660 C 0.400624 0.418351 0.379929 0.464372 0.344513 0.493690 C 0.309097 0.523008 0.286388 0.527094 0.226179 0.528250 C 0.165972 0.529404 0.116110 0.501063 0.043610 0.499643 C -0.028890 0.498220 -0.097223 0.505328 -0.136182 0.521054 C -0.175140 0.536778 -0.175696 0.558989 -0.151112 0.578267 C -0.126529 0.597546 -0.077084 0.612650 -0.013196 0.617626 C 0.050693 0.622600 0.110554 0.599502 0.168472 0.603321 C 0.226388 0.607141 0.244096 0.633351 0.276527 0.636726 C 0.308957 0.640102 0.321943 0.624021 0.330554 0.620024 " pathEditMode="fixed" rAng="0" ptsTypes="">
                                      <p:cBhvr>
                                        <p:cTn id="13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0" y="204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2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9" grpId="0" bldLvl="0" animBg="1"/>
      <p:bldP spid="28" grpId="0" bldLvl="0" animBg="1"/>
    </p:bldLst>
  </p:timing>
</p:sld>
</file>

<file path=ppt/theme/theme1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WPS 演示</Application>
  <PresentationFormat>全屏显示(4:3)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经典粗圆简</vt:lpstr>
      <vt:lpstr>思源宋体 CN Heavy</vt:lpstr>
      <vt:lpstr>华文细黑</vt:lpstr>
      <vt:lpstr>思源宋体 CN Heavy</vt:lpstr>
      <vt:lpstr>微软雅黑</vt:lpstr>
      <vt:lpstr>Arial Unicode MS</vt:lpstr>
      <vt:lpstr>楷体</vt:lpstr>
      <vt:lpstr>3_自定义设计方案</vt:lpstr>
      <vt:lpstr>4_自定义设计方案</vt:lpstr>
      <vt:lpstr>5_自定义设计方案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筱爽</cp:lastModifiedBy>
  <cp:revision>123</cp:revision>
  <dcterms:created xsi:type="dcterms:W3CDTF">2009-04-21T00:44:00Z</dcterms:created>
  <dcterms:modified xsi:type="dcterms:W3CDTF">2019-06-28T05:49:13Z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