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26" r:id="rId3"/>
    <p:sldId id="340" r:id="rId4"/>
    <p:sldId id="390" r:id="rId5"/>
    <p:sldId id="385" r:id="rId6"/>
    <p:sldId id="430" r:id="rId7"/>
    <p:sldId id="377" r:id="rId8"/>
    <p:sldId id="301" r:id="rId9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5E0B4"/>
    <a:srgbClr val="0000CC"/>
    <a:srgbClr val="339933"/>
    <a:srgbClr val="D1FD23"/>
    <a:srgbClr val="23FD28"/>
    <a:srgbClr val="CC00CC"/>
    <a:srgbClr val="003366"/>
    <a:srgbClr val="00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94642"/>
  </p:normalViewPr>
  <p:slideViewPr>
    <p:cSldViewPr showGuides="1">
      <p:cViewPr varScale="1">
        <p:scale>
          <a:sx n="84" d="100"/>
          <a:sy n="84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580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2053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</a:rPr>
            </a:fld>
            <a:endParaRPr lang="zh-CN" altLang="en-US" sz="1200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580" y="1457960"/>
            <a:ext cx="76555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习作：</a:t>
            </a:r>
            <a:r>
              <a:rPr lang="zh-CN" altLang="en-US" sz="6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学写倡议书</a:t>
            </a:r>
            <a:endParaRPr lang="zh-CN" altLang="en-US" sz="6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5221" b="8442"/>
          <a:stretch>
            <a:fillRect/>
          </a:stretch>
        </p:blipFill>
        <p:spPr>
          <a:xfrm>
            <a:off x="1080135" y="2962910"/>
            <a:ext cx="7190740" cy="3317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7780" y="3749675"/>
            <a:ext cx="2438400" cy="24288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47395" y="1118870"/>
            <a:ext cx="1958340" cy="6461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情景导入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b="8430"/>
          <a:stretch>
            <a:fillRect/>
          </a:stretch>
        </p:blipFill>
        <p:spPr>
          <a:xfrm>
            <a:off x="5122545" y="1242695"/>
            <a:ext cx="3276600" cy="16484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5" y="2032000"/>
            <a:ext cx="2714625" cy="2181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220" y="3535045"/>
            <a:ext cx="3209925" cy="183832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9870" y="1159510"/>
            <a:ext cx="3238500" cy="24409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97205" y="1036320"/>
            <a:ext cx="1764665" cy="5784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习作指导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935605" y="3841750"/>
            <a:ext cx="5477510" cy="1681821"/>
          </a:xfrm>
          <a:prstGeom prst="snip2Diag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）倡议书要写清楚存在的问题，产生的原因，解决的办法。</a:t>
            </a:r>
            <a:endParaRPr lang="en-US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72845" y="2525395"/>
            <a:ext cx="4658360" cy="626358"/>
          </a:xfrm>
          <a:prstGeom prst="snip2Diag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sz="2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）倡议书的格式要正确。</a:t>
            </a:r>
            <a:endParaRPr lang="en-US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6430" y="1392555"/>
            <a:ext cx="8050530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环保倡议书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地球是人类共同的家园。保护地球，人人有责!我们是祖国的未来和希望，是21世纪的小主人，应该成为环境保护的小模范。为此，我们向全校的少先队员倡议一人人争当“环保小天使”。 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1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认真学习环境知识，关心社会环境问题。 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2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积极参加环保宣传，劝说、阻止破坏环境问题。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3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从我做起，从小事做起一爱护花草树木，不乱丢垃圾。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4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节约能源，随时关灯、关好水龙头。 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亲爱的小伙伴们，让我们行动起来吧!用小行动保护大地球!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95605" y="1196340"/>
            <a:ext cx="2232025" cy="72009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28390" y="1224280"/>
            <a:ext cx="1877060" cy="46037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2758"/>
              <a:gd name="adj6" fmla="val -50744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格式不正确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7205" y="1036320"/>
            <a:ext cx="1764665" cy="57844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习作格式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4245" y="2068195"/>
            <a:ext cx="7702411" cy="505321"/>
          </a:xfrm>
          <a:prstGeom prst="round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（1）题目：在第一行中间写上“XXX倡议书”几个字。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4245" y="3035404"/>
            <a:ext cx="3454261" cy="505321"/>
          </a:xfrm>
          <a:prstGeom prst="roundRect">
            <a:avLst/>
          </a:prstGeom>
          <a:solidFill>
            <a:srgbClr val="C5E0B4"/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（2）称号：倡议的对象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44245" y="3920594"/>
            <a:ext cx="5283061" cy="505321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（3）正文：写清倡议的事项和原因。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44245" y="4797152"/>
            <a:ext cx="7788275" cy="1328023"/>
          </a:xfrm>
          <a:prstGeom prst="round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（4）署名、日期：最后署名要写上提出建议的团队名称或个人姓名，再另起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一行</a:t>
            </a:r>
            <a:r>
              <a:rPr lang="en-US" altLang="zh-CN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对应署名位置</a:t>
            </a:r>
            <a:r>
              <a:rPr lang="en-US" altLang="zh-CN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写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上提出倡议的日期。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bldLvl="0" animBg="1"/>
      <p:bldP spid="12" grpId="0" bldLvl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51"/>
          <p:cNvSpPr txBox="1"/>
          <p:nvPr/>
        </p:nvSpPr>
        <p:spPr>
          <a:xfrm>
            <a:off x="577215" y="1099820"/>
            <a:ext cx="1781810" cy="57845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习作例文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7035" y="1678305"/>
            <a:ext cx="853122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环保倡议书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少先队队员们： 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地球是人类共同的家园。保护地球，人人有责!我们是祖国的未来和希望，是21世纪的小主人，应该成为环境保护的小模范。为此，我们向全校的少先队员倡议一人人争当“环保小天使”。 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1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认真学习环境知识，关心社会环境问题。 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2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积极参加环保宣传，劝说、阻止破坏环境问题。 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3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从我做起，从小事做起一爱护花草树木，不乱丢垃圾。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4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节约能源，随时关灯、关好水龙头。  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亲爱的小伙伴们，让我们行动起来吧!用小行动保护大地球!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8064" y="2564904"/>
            <a:ext cx="3810000" cy="3810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339752" y="2253913"/>
            <a:ext cx="372409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3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再见</a:t>
            </a:r>
            <a:endParaRPr lang="zh-CN" altLang="en-US" sz="13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波形.thmx</Template>
  <TotalTime>0</TotalTime>
  <Words>718</Words>
  <Application>WPS 演示</Application>
  <PresentationFormat>全屏显示(4:3)</PresentationFormat>
  <Paragraphs>44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雨林木风</dc:creator>
  <cp:lastModifiedBy>梦想教育 微信QQ同号：369906763</cp:lastModifiedBy>
  <cp:revision>401</cp:revision>
  <dcterms:created xsi:type="dcterms:W3CDTF">2013-11-14T01:26:00Z</dcterms:created>
  <dcterms:modified xsi:type="dcterms:W3CDTF">2019-07-07T10:56:15Z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