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672" r:id="rId2"/>
  </p:sldMasterIdLst>
  <p:sldIdLst>
    <p:sldId id="296" r:id="rId3"/>
    <p:sldId id="282" r:id="rId4"/>
    <p:sldId id="297" r:id="rId5"/>
    <p:sldId id="329" r:id="rId6"/>
    <p:sldId id="298" r:id="rId7"/>
    <p:sldId id="309" r:id="rId8"/>
    <p:sldId id="310" r:id="rId9"/>
    <p:sldId id="328" r:id="rId10"/>
    <p:sldId id="289" r:id="rId11"/>
    <p:sldId id="311" r:id="rId12"/>
    <p:sldId id="301" r:id="rId13"/>
    <p:sldId id="312" r:id="rId14"/>
    <p:sldId id="319" r:id="rId15"/>
    <p:sldId id="277" r:id="rId16"/>
    <p:sldId id="266" r:id="rId17"/>
    <p:sldId id="305" r:id="rId18"/>
    <p:sldId id="320" r:id="rId19"/>
    <p:sldId id="307" r:id="rId20"/>
    <p:sldId id="308" r:id="rId21"/>
    <p:sldId id="323" r:id="rId22"/>
    <p:sldId id="327" r:id="rId23"/>
    <p:sldId id="326" r:id="rId24"/>
    <p:sldId id="258" r:id="rId25"/>
    <p:sldId id="285" r:id="rId26"/>
    <p:sldId id="286" r:id="rId27"/>
    <p:sldId id="287" r:id="rId28"/>
    <p:sldId id="288" r:id="rId29"/>
    <p:sldId id="324" r:id="rId3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CD2"/>
    <a:srgbClr val="F4124D"/>
    <a:srgbClr val="3B0DE3"/>
    <a:srgbClr val="E10FCD"/>
    <a:srgbClr val="E71AEC"/>
    <a:srgbClr val="E02410"/>
    <a:srgbClr val="EDED19"/>
    <a:srgbClr val="D020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2" autoAdjust="0"/>
    <p:restoredTop sz="94175" autoAdjust="0"/>
  </p:normalViewPr>
  <p:slideViewPr>
    <p:cSldViewPr>
      <p:cViewPr>
        <p:scale>
          <a:sx n="105" d="100"/>
          <a:sy n="105" d="100"/>
        </p:scale>
        <p:origin x="-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0"/>
          <p:cNvSpPr/>
          <p:nvPr/>
        </p:nvSpPr>
        <p:spPr>
          <a:xfrm rot="20700000" flipH="1">
            <a:off x="6426200" y="636588"/>
            <a:ext cx="896938" cy="61912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50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grpSp>
        <p:nvGrpSpPr>
          <p:cNvPr id="5" name="组合 16"/>
          <p:cNvGrpSpPr>
            <a:grpSpLocks/>
          </p:cNvGrpSpPr>
          <p:nvPr/>
        </p:nvGrpSpPr>
        <p:grpSpPr bwMode="auto">
          <a:xfrm>
            <a:off x="581025" y="3287713"/>
            <a:ext cx="1171575" cy="268287"/>
            <a:chOff x="580290" y="3288314"/>
            <a:chExt cx="1172059" cy="267237"/>
          </a:xfrm>
        </p:grpSpPr>
        <p:sp>
          <p:nvSpPr>
            <p:cNvPr id="6" name="椭圆 5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172673" y="3321521"/>
              <a:ext cx="201695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1618944" y="3354728"/>
              <a:ext cx="13340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9" name="组合 17"/>
          <p:cNvGrpSpPr>
            <a:grpSpLocks/>
          </p:cNvGrpSpPr>
          <p:nvPr/>
        </p:nvGrpSpPr>
        <p:grpSpPr bwMode="auto">
          <a:xfrm flipH="1">
            <a:off x="7386638" y="3295650"/>
            <a:ext cx="1173162" cy="266700"/>
            <a:chOff x="580290" y="3288314"/>
            <a:chExt cx="1172059" cy="267237"/>
          </a:xfrm>
        </p:grpSpPr>
        <p:sp>
          <p:nvSpPr>
            <p:cNvPr id="10" name="椭圆 9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9"/>
            <p:cNvSpPr/>
            <p:nvPr/>
          </p:nvSpPr>
          <p:spPr>
            <a:xfrm rot="10800000">
              <a:off x="1173457" y="3321719"/>
              <a:ext cx="199837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2" name="椭圆 11"/>
            <p:cNvSpPr/>
            <p:nvPr/>
          </p:nvSpPr>
          <p:spPr>
            <a:xfrm rot="10800000">
              <a:off x="1619124" y="3355123"/>
              <a:ext cx="13322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3" name="任意多边形: 形状 6"/>
          <p:cNvSpPr/>
          <p:nvPr/>
        </p:nvSpPr>
        <p:spPr>
          <a:xfrm>
            <a:off x="0" y="4887913"/>
            <a:ext cx="9144000" cy="1970087"/>
          </a:xfrm>
          <a:custGeom>
            <a:avLst/>
            <a:gdLst>
              <a:gd name="connsiteX0" fmla="*/ 4761693 w 12192001"/>
              <a:gd name="connsiteY0" fmla="*/ 0 h 1975365"/>
              <a:gd name="connsiteX1" fmla="*/ 6041005 w 12192001"/>
              <a:gd name="connsiteY1" fmla="*/ 551581 h 1975365"/>
              <a:gd name="connsiteX2" fmla="*/ 6051129 w 12192001"/>
              <a:gd name="connsiteY2" fmla="*/ 563959 h 1975365"/>
              <a:gd name="connsiteX3" fmla="*/ 6073942 w 12192001"/>
              <a:gd name="connsiteY3" fmla="*/ 553912 h 1975365"/>
              <a:gd name="connsiteX4" fmla="*/ 6719270 w 12192001"/>
              <a:gd name="connsiteY4" fmla="*/ 434799 h 1975365"/>
              <a:gd name="connsiteX5" fmla="*/ 7891577 w 12192001"/>
              <a:gd name="connsiteY5" fmla="*/ 878743 h 1975365"/>
              <a:gd name="connsiteX6" fmla="*/ 7956994 w 12192001"/>
              <a:gd name="connsiteY6" fmla="*/ 944547 h 1975365"/>
              <a:gd name="connsiteX7" fmla="*/ 7985842 w 12192001"/>
              <a:gd name="connsiteY7" fmla="*/ 901137 h 1975365"/>
              <a:gd name="connsiteX8" fmla="*/ 9599486 w 12192001"/>
              <a:gd name="connsiteY8" fmla="*/ 116746 h 1975365"/>
              <a:gd name="connsiteX9" fmla="*/ 11213130 w 12192001"/>
              <a:gd name="connsiteY9" fmla="*/ 901137 h 1975365"/>
              <a:gd name="connsiteX10" fmla="*/ 11218027 w 12192001"/>
              <a:gd name="connsiteY10" fmla="*/ 908506 h 1975365"/>
              <a:gd name="connsiteX11" fmla="*/ 11301959 w 12192001"/>
              <a:gd name="connsiteY11" fmla="*/ 824077 h 1975365"/>
              <a:gd name="connsiteX12" fmla="*/ 12140144 w 12192001"/>
              <a:gd name="connsiteY12" fmla="*/ 410927 h 1975365"/>
              <a:gd name="connsiteX13" fmla="*/ 12192001 w 12192001"/>
              <a:gd name="connsiteY13" fmla="*/ 403692 h 1975365"/>
              <a:gd name="connsiteX14" fmla="*/ 12192001 w 12192001"/>
              <a:gd name="connsiteY14" fmla="*/ 1975365 h 1975365"/>
              <a:gd name="connsiteX15" fmla="*/ 0 w 12192001"/>
              <a:gd name="connsiteY15" fmla="*/ 1975365 h 1975365"/>
              <a:gd name="connsiteX16" fmla="*/ 0 w 12192001"/>
              <a:gd name="connsiteY16" fmla="*/ 204727 h 1975365"/>
              <a:gd name="connsiteX17" fmla="*/ 60384 w 12192001"/>
              <a:gd name="connsiteY17" fmla="*/ 207862 h 1975365"/>
              <a:gd name="connsiteX18" fmla="*/ 1338550 w 12192001"/>
              <a:gd name="connsiteY18" fmla="*/ 843689 h 1975365"/>
              <a:gd name="connsiteX19" fmla="*/ 1434547 w 12192001"/>
              <a:gd name="connsiteY19" fmla="*/ 961054 h 1975365"/>
              <a:gd name="connsiteX20" fmla="*/ 1439685 w 12192001"/>
              <a:gd name="connsiteY20" fmla="*/ 955887 h 1975365"/>
              <a:gd name="connsiteX21" fmla="*/ 2815706 w 12192001"/>
              <a:gd name="connsiteY21" fmla="*/ 434799 h 1975365"/>
              <a:gd name="connsiteX22" fmla="*/ 3394383 w 12192001"/>
              <a:gd name="connsiteY22" fmla="*/ 514784 h 1975365"/>
              <a:gd name="connsiteX23" fmla="*/ 3487865 w 12192001"/>
              <a:gd name="connsiteY23" fmla="*/ 546065 h 1975365"/>
              <a:gd name="connsiteX24" fmla="*/ 3589385 w 12192001"/>
              <a:gd name="connsiteY24" fmla="*/ 443944 h 1975365"/>
              <a:gd name="connsiteX25" fmla="*/ 4761693 w 12192001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1" h="1975365">
                <a:moveTo>
                  <a:pt x="4761693" y="0"/>
                </a:moveTo>
                <a:cubicBezTo>
                  <a:pt x="5276735" y="0"/>
                  <a:pt x="5736923" y="214716"/>
                  <a:pt x="6041005" y="551581"/>
                </a:cubicBezTo>
                <a:lnTo>
                  <a:pt x="6051129" y="563959"/>
                </a:lnTo>
                <a:lnTo>
                  <a:pt x="6073942" y="553912"/>
                </a:lnTo>
                <a:cubicBezTo>
                  <a:pt x="6272289" y="477212"/>
                  <a:pt x="6490362" y="434799"/>
                  <a:pt x="6719270" y="434799"/>
                </a:cubicBezTo>
                <a:cubicBezTo>
                  <a:pt x="7177084" y="434799"/>
                  <a:pt x="7591557" y="604452"/>
                  <a:pt x="7891577" y="878743"/>
                </a:cubicBezTo>
                <a:lnTo>
                  <a:pt x="7956994" y="944547"/>
                </a:lnTo>
                <a:lnTo>
                  <a:pt x="7985842" y="901137"/>
                </a:lnTo>
                <a:cubicBezTo>
                  <a:pt x="8335549" y="427892"/>
                  <a:pt x="8927773" y="116746"/>
                  <a:pt x="9599486" y="116746"/>
                </a:cubicBezTo>
                <a:cubicBezTo>
                  <a:pt x="10271198" y="116746"/>
                  <a:pt x="10863422" y="427892"/>
                  <a:pt x="11213130" y="901137"/>
                </a:cubicBezTo>
                <a:lnTo>
                  <a:pt x="11218027" y="908506"/>
                </a:lnTo>
                <a:lnTo>
                  <a:pt x="11301959" y="824077"/>
                </a:lnTo>
                <a:cubicBezTo>
                  <a:pt x="11526974" y="618359"/>
                  <a:pt x="11816369" y="471500"/>
                  <a:pt x="12140144" y="410927"/>
                </a:cubicBezTo>
                <a:lnTo>
                  <a:pt x="12192001" y="403692"/>
                </a:lnTo>
                <a:lnTo>
                  <a:pt x="12192001" y="1975365"/>
                </a:lnTo>
                <a:lnTo>
                  <a:pt x="0" y="1975365"/>
                </a:lnTo>
                <a:lnTo>
                  <a:pt x="0" y="204727"/>
                </a:lnTo>
                <a:lnTo>
                  <a:pt x="60384" y="207862"/>
                </a:lnTo>
                <a:cubicBezTo>
                  <a:pt x="573648" y="261507"/>
                  <a:pt x="1026243" y="497713"/>
                  <a:pt x="1338550" y="843689"/>
                </a:cubicBezTo>
                <a:lnTo>
                  <a:pt x="1434547" y="961054"/>
                </a:lnTo>
                <a:lnTo>
                  <a:pt x="1439685" y="955887"/>
                </a:lnTo>
                <a:cubicBezTo>
                  <a:pt x="1791839" y="633932"/>
                  <a:pt x="2278336" y="434799"/>
                  <a:pt x="2815706" y="434799"/>
                </a:cubicBezTo>
                <a:cubicBezTo>
                  <a:pt x="3017220" y="434799"/>
                  <a:pt x="3211580" y="462802"/>
                  <a:pt x="3394383" y="514784"/>
                </a:cubicBezTo>
                <a:lnTo>
                  <a:pt x="3487865" y="546065"/>
                </a:lnTo>
                <a:lnTo>
                  <a:pt x="3589385" y="443944"/>
                </a:lnTo>
                <a:cubicBezTo>
                  <a:pt x="3889406" y="169652"/>
                  <a:pt x="4303879" y="0"/>
                  <a:pt x="4761693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7"/>
          <p:cNvSpPr/>
          <p:nvPr/>
        </p:nvSpPr>
        <p:spPr>
          <a:xfrm>
            <a:off x="0" y="5421313"/>
            <a:ext cx="9144000" cy="1436687"/>
          </a:xfrm>
          <a:custGeom>
            <a:avLst/>
            <a:gdLst>
              <a:gd name="connsiteX0" fmla="*/ 1825119 w 12192000"/>
              <a:gd name="connsiteY0" fmla="*/ 0 h 1445191"/>
              <a:gd name="connsiteX1" fmla="*/ 2676215 w 12192000"/>
              <a:gd name="connsiteY1" fmla="*/ 335498 h 1445191"/>
              <a:gd name="connsiteX2" fmla="*/ 2725007 w 12192000"/>
              <a:gd name="connsiteY2" fmla="*/ 402142 h 1445191"/>
              <a:gd name="connsiteX3" fmla="*/ 2887042 w 12192000"/>
              <a:gd name="connsiteY3" fmla="*/ 336937 h 1445191"/>
              <a:gd name="connsiteX4" fmla="*/ 3286558 w 12192000"/>
              <a:gd name="connsiteY4" fmla="*/ 277137 h 1445191"/>
              <a:gd name="connsiteX5" fmla="*/ 4137654 w 12192000"/>
              <a:gd name="connsiteY5" fmla="*/ 612635 h 1445191"/>
              <a:gd name="connsiteX6" fmla="*/ 4137762 w 12192000"/>
              <a:gd name="connsiteY6" fmla="*/ 612785 h 1445191"/>
              <a:gd name="connsiteX7" fmla="*/ 4173314 w 12192000"/>
              <a:gd name="connsiteY7" fmla="*/ 564223 h 1445191"/>
              <a:gd name="connsiteX8" fmla="*/ 5259074 w 12192000"/>
              <a:gd name="connsiteY8" fmla="*/ 136221 h 1445191"/>
              <a:gd name="connsiteX9" fmla="*/ 5883199 w 12192000"/>
              <a:gd name="connsiteY9" fmla="*/ 253387 h 1445191"/>
              <a:gd name="connsiteX10" fmla="*/ 5937700 w 12192000"/>
              <a:gd name="connsiteY10" fmla="*/ 277935 h 1445191"/>
              <a:gd name="connsiteX11" fmla="*/ 5998970 w 12192000"/>
              <a:gd name="connsiteY11" fmla="*/ 222879 h 1445191"/>
              <a:gd name="connsiteX12" fmla="*/ 6724734 w 12192000"/>
              <a:gd name="connsiteY12" fmla="*/ 0 h 1445191"/>
              <a:gd name="connsiteX13" fmla="*/ 7450498 w 12192000"/>
              <a:gd name="connsiteY13" fmla="*/ 222879 h 1445191"/>
              <a:gd name="connsiteX14" fmla="*/ 7504128 w 12192000"/>
              <a:gd name="connsiteY14" fmla="*/ 271069 h 1445191"/>
              <a:gd name="connsiteX15" fmla="*/ 7515578 w 12192000"/>
              <a:gd name="connsiteY15" fmla="*/ 265911 h 1445191"/>
              <a:gd name="connsiteX16" fmla="*/ 8139707 w 12192000"/>
              <a:gd name="connsiteY16" fmla="*/ 148745 h 1445191"/>
              <a:gd name="connsiteX17" fmla="*/ 9129790 w 12192000"/>
              <a:gd name="connsiteY17" fmla="*/ 484217 h 1445191"/>
              <a:gd name="connsiteX18" fmla="*/ 9258974 w 12192000"/>
              <a:gd name="connsiteY18" fmla="*/ 615575 h 1445191"/>
              <a:gd name="connsiteX19" fmla="*/ 9261126 w 12192000"/>
              <a:gd name="connsiteY19" fmla="*/ 612634 h 1445191"/>
              <a:gd name="connsiteX20" fmla="*/ 10112222 w 12192000"/>
              <a:gd name="connsiteY20" fmla="*/ 277136 h 1445191"/>
              <a:gd name="connsiteX21" fmla="*/ 10686084 w 12192000"/>
              <a:gd name="connsiteY21" fmla="*/ 407095 h 1445191"/>
              <a:gd name="connsiteX22" fmla="*/ 10698420 w 12192000"/>
              <a:gd name="connsiteY22" fmla="*/ 414641 h 1445191"/>
              <a:gd name="connsiteX23" fmla="*/ 10756361 w 12192000"/>
              <a:gd name="connsiteY23" fmla="*/ 335498 h 1445191"/>
              <a:gd name="connsiteX24" fmla="*/ 11607457 w 12192000"/>
              <a:gd name="connsiteY24" fmla="*/ 0 h 1445191"/>
              <a:gd name="connsiteX25" fmla="*/ 12096693 w 12192000"/>
              <a:gd name="connsiteY25" fmla="*/ 91844 h 1445191"/>
              <a:gd name="connsiteX26" fmla="*/ 12192000 w 12192000"/>
              <a:gd name="connsiteY26" fmla="*/ 135942 h 1445191"/>
              <a:gd name="connsiteX27" fmla="*/ 12192000 w 12192000"/>
              <a:gd name="connsiteY27" fmla="*/ 1445191 h 1445191"/>
              <a:gd name="connsiteX28" fmla="*/ 0 w 12192000"/>
              <a:gd name="connsiteY28" fmla="*/ 1445191 h 1445191"/>
              <a:gd name="connsiteX29" fmla="*/ 0 w 12192000"/>
              <a:gd name="connsiteY29" fmla="*/ 326970 h 1445191"/>
              <a:gd name="connsiteX30" fmla="*/ 2069 w 12192000"/>
              <a:gd name="connsiteY30" fmla="*/ 326409 h 1445191"/>
              <a:gd name="connsiteX31" fmla="*/ 329894 w 12192000"/>
              <a:gd name="connsiteY31" fmla="*/ 289663 h 1445191"/>
              <a:gd name="connsiteX32" fmla="*/ 878628 w 12192000"/>
              <a:gd name="connsiteY32" fmla="*/ 397949 h 1445191"/>
              <a:gd name="connsiteX33" fmla="*/ 914726 w 12192000"/>
              <a:gd name="connsiteY33" fmla="*/ 416495 h 1445191"/>
              <a:gd name="connsiteX34" fmla="*/ 974025 w 12192000"/>
              <a:gd name="connsiteY34" fmla="*/ 335498 h 1445191"/>
              <a:gd name="connsiteX35" fmla="*/ 1825119 w 12192000"/>
              <a:gd name="connsiteY3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1445191">
                <a:moveTo>
                  <a:pt x="1825119" y="0"/>
                </a:moveTo>
                <a:cubicBezTo>
                  <a:pt x="2179406" y="0"/>
                  <a:pt x="2491766" y="133083"/>
                  <a:pt x="2676215" y="335498"/>
                </a:cubicBezTo>
                <a:lnTo>
                  <a:pt x="2725007" y="402142"/>
                </a:lnTo>
                <a:lnTo>
                  <a:pt x="2887042" y="336937"/>
                </a:lnTo>
                <a:cubicBezTo>
                  <a:pt x="3009837" y="298430"/>
                  <a:pt x="3144843" y="277137"/>
                  <a:pt x="3286558" y="277137"/>
                </a:cubicBezTo>
                <a:cubicBezTo>
                  <a:pt x="3640842" y="277137"/>
                  <a:pt x="3953203" y="410220"/>
                  <a:pt x="4137654" y="612635"/>
                </a:cubicBezTo>
                <a:lnTo>
                  <a:pt x="4137762" y="612785"/>
                </a:lnTo>
                <a:lnTo>
                  <a:pt x="4173314" y="564223"/>
                </a:lnTo>
                <a:cubicBezTo>
                  <a:pt x="4408621" y="305997"/>
                  <a:pt x="4807103" y="136221"/>
                  <a:pt x="5259074" y="136221"/>
                </a:cubicBezTo>
                <a:cubicBezTo>
                  <a:pt x="5485056" y="136221"/>
                  <a:pt x="5697670" y="178665"/>
                  <a:pt x="5883199" y="253387"/>
                </a:cubicBezTo>
                <a:lnTo>
                  <a:pt x="5937700" y="277935"/>
                </a:lnTo>
                <a:lnTo>
                  <a:pt x="5998970" y="222879"/>
                </a:lnTo>
                <a:cubicBezTo>
                  <a:pt x="6184708" y="85173"/>
                  <a:pt x="6441306" y="0"/>
                  <a:pt x="6724734" y="0"/>
                </a:cubicBezTo>
                <a:cubicBezTo>
                  <a:pt x="7008162" y="0"/>
                  <a:pt x="7264760" y="85173"/>
                  <a:pt x="7450498" y="222879"/>
                </a:cubicBezTo>
                <a:lnTo>
                  <a:pt x="7504128" y="271069"/>
                </a:lnTo>
                <a:lnTo>
                  <a:pt x="7515578" y="265911"/>
                </a:lnTo>
                <a:cubicBezTo>
                  <a:pt x="7701109" y="191189"/>
                  <a:pt x="7913723" y="148745"/>
                  <a:pt x="8139707" y="148745"/>
                </a:cubicBezTo>
                <a:cubicBezTo>
                  <a:pt x="8535178" y="148745"/>
                  <a:pt x="8889702" y="278730"/>
                  <a:pt x="9129790" y="484217"/>
                </a:cubicBezTo>
                <a:lnTo>
                  <a:pt x="9258974" y="615575"/>
                </a:lnTo>
                <a:lnTo>
                  <a:pt x="9261126" y="612634"/>
                </a:lnTo>
                <a:cubicBezTo>
                  <a:pt x="9445576" y="410219"/>
                  <a:pt x="9757936" y="277136"/>
                  <a:pt x="10112222" y="277136"/>
                </a:cubicBezTo>
                <a:cubicBezTo>
                  <a:pt x="10324793" y="277136"/>
                  <a:pt x="10522273" y="325046"/>
                  <a:pt x="10686084" y="407095"/>
                </a:cubicBezTo>
                <a:lnTo>
                  <a:pt x="10698420" y="414641"/>
                </a:lnTo>
                <a:lnTo>
                  <a:pt x="10756361" y="335498"/>
                </a:lnTo>
                <a:cubicBezTo>
                  <a:pt x="10940811" y="133083"/>
                  <a:pt x="11253171" y="0"/>
                  <a:pt x="11607457" y="0"/>
                </a:cubicBezTo>
                <a:cubicBezTo>
                  <a:pt x="11784600" y="0"/>
                  <a:pt x="11951262" y="33271"/>
                  <a:pt x="12096693" y="91844"/>
                </a:cubicBezTo>
                <a:lnTo>
                  <a:pt x="12192000" y="135942"/>
                </a:lnTo>
                <a:lnTo>
                  <a:pt x="12192000" y="1445191"/>
                </a:lnTo>
                <a:lnTo>
                  <a:pt x="0" y="1445191"/>
                </a:lnTo>
                <a:lnTo>
                  <a:pt x="0" y="326970"/>
                </a:lnTo>
                <a:lnTo>
                  <a:pt x="2069" y="326409"/>
                </a:lnTo>
                <a:cubicBezTo>
                  <a:pt x="105629" y="302528"/>
                  <a:pt x="215735" y="289663"/>
                  <a:pt x="329894" y="289663"/>
                </a:cubicBezTo>
                <a:cubicBezTo>
                  <a:pt x="529672" y="289663"/>
                  <a:pt x="717038" y="329061"/>
                  <a:pt x="878628" y="397949"/>
                </a:cubicBezTo>
                <a:lnTo>
                  <a:pt x="914726" y="416495"/>
                </a:lnTo>
                <a:lnTo>
                  <a:pt x="974025" y="335498"/>
                </a:lnTo>
                <a:cubicBezTo>
                  <a:pt x="1158473" y="133083"/>
                  <a:pt x="1470835" y="0"/>
                  <a:pt x="182511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accent2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: 形状 8"/>
          <p:cNvSpPr/>
          <p:nvPr/>
        </p:nvSpPr>
        <p:spPr>
          <a:xfrm>
            <a:off x="0" y="5722938"/>
            <a:ext cx="9144000" cy="1135062"/>
          </a:xfrm>
          <a:custGeom>
            <a:avLst/>
            <a:gdLst>
              <a:gd name="connsiteX0" fmla="*/ 4165443 w 12192000"/>
              <a:gd name="connsiteY0" fmla="*/ 0 h 1133339"/>
              <a:gd name="connsiteX1" fmla="*/ 4793789 w 12192000"/>
              <a:gd name="connsiteY1" fmla="*/ 268294 h 1133339"/>
              <a:gd name="connsiteX2" fmla="*/ 4822897 w 12192000"/>
              <a:gd name="connsiteY2" fmla="*/ 311359 h 1133339"/>
              <a:gd name="connsiteX3" fmla="*/ 4850903 w 12192000"/>
              <a:gd name="connsiteY3" fmla="*/ 309092 h 1133339"/>
              <a:gd name="connsiteX4" fmla="*/ 5389486 w 12192000"/>
              <a:gd name="connsiteY4" fmla="*/ 539058 h 1133339"/>
              <a:gd name="connsiteX5" fmla="*/ 5423004 w 12192000"/>
              <a:gd name="connsiteY5" fmla="*/ 588645 h 1133339"/>
              <a:gd name="connsiteX6" fmla="*/ 5512341 w 12192000"/>
              <a:gd name="connsiteY6" fmla="*/ 549703 h 1133339"/>
              <a:gd name="connsiteX7" fmla="*/ 5765161 w 12192000"/>
              <a:gd name="connsiteY7" fmla="*/ 508714 h 1133339"/>
              <a:gd name="connsiteX8" fmla="*/ 5820259 w 12192000"/>
              <a:gd name="connsiteY8" fmla="*/ 512618 h 1133339"/>
              <a:gd name="connsiteX9" fmla="*/ 5859170 w 12192000"/>
              <a:gd name="connsiteY9" fmla="*/ 474742 h 1133339"/>
              <a:gd name="connsiteX10" fmla="*/ 6318443 w 12192000"/>
              <a:gd name="connsiteY10" fmla="*/ 321971 h 1133339"/>
              <a:gd name="connsiteX11" fmla="*/ 6571261 w 12192000"/>
              <a:gd name="connsiteY11" fmla="*/ 362960 h 1133339"/>
              <a:gd name="connsiteX12" fmla="*/ 6669499 w 12192000"/>
              <a:gd name="connsiteY12" fmla="*/ 405780 h 1133339"/>
              <a:gd name="connsiteX13" fmla="*/ 6680980 w 12192000"/>
              <a:gd name="connsiteY13" fmla="*/ 398172 h 1133339"/>
              <a:gd name="connsiteX14" fmla="*/ 7044125 w 12192000"/>
              <a:gd name="connsiteY14" fmla="*/ 309092 h 1133339"/>
              <a:gd name="connsiteX15" fmla="*/ 7503396 w 12192000"/>
              <a:gd name="connsiteY15" fmla="*/ 461863 h 1133339"/>
              <a:gd name="connsiteX16" fmla="*/ 7549263 w 12192000"/>
              <a:gd name="connsiteY16" fmla="*/ 506507 h 1133339"/>
              <a:gd name="connsiteX17" fmla="*/ 7557270 w 12192000"/>
              <a:gd name="connsiteY17" fmla="*/ 501203 h 1133339"/>
              <a:gd name="connsiteX18" fmla="*/ 7920415 w 12192000"/>
              <a:gd name="connsiteY18" fmla="*/ 412123 h 1133339"/>
              <a:gd name="connsiteX19" fmla="*/ 8518883 w 12192000"/>
              <a:gd name="connsiteY19" fmla="*/ 730689 h 1133339"/>
              <a:gd name="connsiteX20" fmla="*/ 8523397 w 12192000"/>
              <a:gd name="connsiteY20" fmla="*/ 742369 h 1133339"/>
              <a:gd name="connsiteX21" fmla="*/ 8530242 w 12192000"/>
              <a:gd name="connsiteY21" fmla="*/ 732242 h 1133339"/>
              <a:gd name="connsiteX22" fmla="*/ 9068825 w 12192000"/>
              <a:gd name="connsiteY22" fmla="*/ 502276 h 1133339"/>
              <a:gd name="connsiteX23" fmla="*/ 9292147 w 12192000"/>
              <a:gd name="connsiteY23" fmla="*/ 533926 h 1133339"/>
              <a:gd name="connsiteX24" fmla="*/ 9381057 w 12192000"/>
              <a:gd name="connsiteY24" fmla="*/ 567236 h 1133339"/>
              <a:gd name="connsiteX25" fmla="*/ 9408408 w 12192000"/>
              <a:gd name="connsiteY25" fmla="*/ 526771 h 1133339"/>
              <a:gd name="connsiteX26" fmla="*/ 9788804 w 12192000"/>
              <a:gd name="connsiteY26" fmla="*/ 364348 h 1133339"/>
              <a:gd name="connsiteX27" fmla="*/ 10169201 w 12192000"/>
              <a:gd name="connsiteY27" fmla="*/ 526771 h 1133339"/>
              <a:gd name="connsiteX28" fmla="*/ 10193126 w 12192000"/>
              <a:gd name="connsiteY28" fmla="*/ 562169 h 1133339"/>
              <a:gd name="connsiteX29" fmla="*/ 10221725 w 12192000"/>
              <a:gd name="connsiteY29" fmla="*/ 549703 h 1133339"/>
              <a:gd name="connsiteX30" fmla="*/ 10474543 w 12192000"/>
              <a:gd name="connsiteY30" fmla="*/ 508714 h 1133339"/>
              <a:gd name="connsiteX31" fmla="*/ 11030020 w 12192000"/>
              <a:gd name="connsiteY31" fmla="*/ 759843 h 1133339"/>
              <a:gd name="connsiteX32" fmla="*/ 11042281 w 12192000"/>
              <a:gd name="connsiteY32" fmla="*/ 779672 h 1133339"/>
              <a:gd name="connsiteX33" fmla="*/ 11058727 w 12192000"/>
              <a:gd name="connsiteY33" fmla="*/ 737128 h 1133339"/>
              <a:gd name="connsiteX34" fmla="*/ 11657193 w 12192000"/>
              <a:gd name="connsiteY34" fmla="*/ 418562 h 1133339"/>
              <a:gd name="connsiteX35" fmla="*/ 11910011 w 12192000"/>
              <a:gd name="connsiteY35" fmla="*/ 459551 h 1133339"/>
              <a:gd name="connsiteX36" fmla="*/ 12013158 w 12192000"/>
              <a:gd name="connsiteY36" fmla="*/ 504512 h 1133339"/>
              <a:gd name="connsiteX37" fmla="*/ 12070208 w 12192000"/>
              <a:gd name="connsiteY37" fmla="*/ 448985 h 1133339"/>
              <a:gd name="connsiteX38" fmla="*/ 12166333 w 12192000"/>
              <a:gd name="connsiteY38" fmla="*/ 385294 h 1133339"/>
              <a:gd name="connsiteX39" fmla="*/ 12192000 w 12192000"/>
              <a:gd name="connsiteY39" fmla="*/ 374106 h 1133339"/>
              <a:gd name="connsiteX40" fmla="*/ 12192000 w 12192000"/>
              <a:gd name="connsiteY40" fmla="*/ 1133339 h 1133339"/>
              <a:gd name="connsiteX41" fmla="*/ 0 w 12192000"/>
              <a:gd name="connsiteY41" fmla="*/ 1133339 h 1133339"/>
              <a:gd name="connsiteX42" fmla="*/ 0 w 12192000"/>
              <a:gd name="connsiteY42" fmla="*/ 486996 h 1133339"/>
              <a:gd name="connsiteX43" fmla="*/ 71 w 12192000"/>
              <a:gd name="connsiteY43" fmla="*/ 486956 h 1133339"/>
              <a:gd name="connsiteX44" fmla="*/ 336420 w 12192000"/>
              <a:gd name="connsiteY44" fmla="*/ 418562 h 1133339"/>
              <a:gd name="connsiteX45" fmla="*/ 611086 w 12192000"/>
              <a:gd name="connsiteY45" fmla="*/ 463094 h 1133339"/>
              <a:gd name="connsiteX46" fmla="*/ 684818 w 12192000"/>
              <a:gd name="connsiteY46" fmla="*/ 495232 h 1133339"/>
              <a:gd name="connsiteX47" fmla="*/ 719102 w 12192000"/>
              <a:gd name="connsiteY47" fmla="*/ 461863 h 1133339"/>
              <a:gd name="connsiteX48" fmla="*/ 1178373 w 12192000"/>
              <a:gd name="connsiteY48" fmla="*/ 309092 h 1133339"/>
              <a:gd name="connsiteX49" fmla="*/ 1431191 w 12192000"/>
              <a:gd name="connsiteY49" fmla="*/ 350081 h 1133339"/>
              <a:gd name="connsiteX50" fmla="*/ 1535098 w 12192000"/>
              <a:gd name="connsiteY50" fmla="*/ 395372 h 1133339"/>
              <a:gd name="connsiteX51" fmla="*/ 1601328 w 12192000"/>
              <a:gd name="connsiteY51" fmla="*/ 366503 h 1133339"/>
              <a:gd name="connsiteX52" fmla="*/ 1875994 w 12192000"/>
              <a:gd name="connsiteY52" fmla="*/ 321971 h 1133339"/>
              <a:gd name="connsiteX53" fmla="*/ 2526182 w 12192000"/>
              <a:gd name="connsiteY53" fmla="*/ 668067 h 1133339"/>
              <a:gd name="connsiteX54" fmla="*/ 2552597 w 12192000"/>
              <a:gd name="connsiteY54" fmla="*/ 736404 h 1133339"/>
              <a:gd name="connsiteX55" fmla="*/ 2571015 w 12192000"/>
              <a:gd name="connsiteY55" fmla="*/ 731813 h 1133339"/>
              <a:gd name="connsiteX56" fmla="*/ 2701915 w 12192000"/>
              <a:gd name="connsiteY56" fmla="*/ 721216 h 1133339"/>
              <a:gd name="connsiteX57" fmla="*/ 2724369 w 12192000"/>
              <a:gd name="connsiteY57" fmla="*/ 722353 h 1133339"/>
              <a:gd name="connsiteX58" fmla="*/ 2760974 w 12192000"/>
              <a:gd name="connsiteY58" fmla="*/ 627658 h 1133339"/>
              <a:gd name="connsiteX59" fmla="*/ 3359439 w 12192000"/>
              <a:gd name="connsiteY59" fmla="*/ 309092 h 1133339"/>
              <a:gd name="connsiteX60" fmla="*/ 3490338 w 12192000"/>
              <a:gd name="connsiteY60" fmla="*/ 319689 h 1133339"/>
              <a:gd name="connsiteX61" fmla="*/ 3500624 w 12192000"/>
              <a:gd name="connsiteY61" fmla="*/ 322253 h 1133339"/>
              <a:gd name="connsiteX62" fmla="*/ 3537095 w 12192000"/>
              <a:gd name="connsiteY62" fmla="*/ 268294 h 1133339"/>
              <a:gd name="connsiteX63" fmla="*/ 4165443 w 12192000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0" h="1133339">
                <a:moveTo>
                  <a:pt x="4165443" y="0"/>
                </a:moveTo>
                <a:cubicBezTo>
                  <a:pt x="4427005" y="0"/>
                  <a:pt x="4657616" y="106424"/>
                  <a:pt x="4793789" y="268294"/>
                </a:cubicBezTo>
                <a:lnTo>
                  <a:pt x="4822897" y="311359"/>
                </a:lnTo>
                <a:lnTo>
                  <a:pt x="4850903" y="309092"/>
                </a:lnTo>
                <a:cubicBezTo>
                  <a:pt x="5075099" y="309092"/>
                  <a:pt x="5272766" y="400313"/>
                  <a:pt x="5389486" y="539058"/>
                </a:cubicBezTo>
                <a:lnTo>
                  <a:pt x="5423004" y="588645"/>
                </a:lnTo>
                <a:lnTo>
                  <a:pt x="5512341" y="549703"/>
                </a:lnTo>
                <a:cubicBezTo>
                  <a:pt x="5590047" y="523309"/>
                  <a:pt x="5675481" y="508714"/>
                  <a:pt x="5765161" y="508714"/>
                </a:cubicBezTo>
                <a:lnTo>
                  <a:pt x="5820259" y="512618"/>
                </a:lnTo>
                <a:lnTo>
                  <a:pt x="5859170" y="474742"/>
                </a:lnTo>
                <a:cubicBezTo>
                  <a:pt x="5976709" y="380352"/>
                  <a:pt x="6139086" y="321971"/>
                  <a:pt x="6318443" y="321971"/>
                </a:cubicBezTo>
                <a:cubicBezTo>
                  <a:pt x="6408121" y="321971"/>
                  <a:pt x="6493555" y="336566"/>
                  <a:pt x="6571261" y="362960"/>
                </a:cubicBezTo>
                <a:lnTo>
                  <a:pt x="6669499" y="405780"/>
                </a:lnTo>
                <a:lnTo>
                  <a:pt x="6680980" y="398172"/>
                </a:lnTo>
                <a:cubicBezTo>
                  <a:pt x="6784641" y="341931"/>
                  <a:pt x="6909609" y="309092"/>
                  <a:pt x="7044125" y="309092"/>
                </a:cubicBezTo>
                <a:cubicBezTo>
                  <a:pt x="7223481" y="309092"/>
                  <a:pt x="7385858" y="367473"/>
                  <a:pt x="7503396" y="461863"/>
                </a:cubicBezTo>
                <a:lnTo>
                  <a:pt x="7549263" y="506507"/>
                </a:lnTo>
                <a:lnTo>
                  <a:pt x="7557270" y="501203"/>
                </a:lnTo>
                <a:cubicBezTo>
                  <a:pt x="7660931" y="444962"/>
                  <a:pt x="7785899" y="412123"/>
                  <a:pt x="7920415" y="412123"/>
                </a:cubicBezTo>
                <a:cubicBezTo>
                  <a:pt x="8189451" y="412123"/>
                  <a:pt x="8420281" y="543481"/>
                  <a:pt x="8518883" y="730689"/>
                </a:cubicBezTo>
                <a:lnTo>
                  <a:pt x="8523397" y="742369"/>
                </a:lnTo>
                <a:lnTo>
                  <a:pt x="8530242" y="732242"/>
                </a:lnTo>
                <a:cubicBezTo>
                  <a:pt x="8646964" y="593497"/>
                  <a:pt x="8844630" y="502276"/>
                  <a:pt x="9068825" y="502276"/>
                </a:cubicBezTo>
                <a:cubicBezTo>
                  <a:pt x="9147294" y="502276"/>
                  <a:pt x="9222512" y="513450"/>
                  <a:pt x="9292147" y="533926"/>
                </a:cubicBezTo>
                <a:lnTo>
                  <a:pt x="9381057" y="567236"/>
                </a:lnTo>
                <a:lnTo>
                  <a:pt x="9408408" y="526771"/>
                </a:lnTo>
                <a:cubicBezTo>
                  <a:pt x="9490847" y="428776"/>
                  <a:pt x="9630456" y="364348"/>
                  <a:pt x="9788804" y="364348"/>
                </a:cubicBezTo>
                <a:cubicBezTo>
                  <a:pt x="9947151" y="364348"/>
                  <a:pt x="10086761" y="428776"/>
                  <a:pt x="10169201" y="526771"/>
                </a:cubicBezTo>
                <a:lnTo>
                  <a:pt x="10193126" y="562169"/>
                </a:lnTo>
                <a:lnTo>
                  <a:pt x="10221725" y="549703"/>
                </a:lnTo>
                <a:cubicBezTo>
                  <a:pt x="10299432" y="523309"/>
                  <a:pt x="10384865" y="508714"/>
                  <a:pt x="10474543" y="508714"/>
                </a:cubicBezTo>
                <a:cubicBezTo>
                  <a:pt x="10709949" y="508714"/>
                  <a:pt x="10916105" y="609285"/>
                  <a:pt x="11030020" y="759843"/>
                </a:cubicBezTo>
                <a:lnTo>
                  <a:pt x="11042281" y="779672"/>
                </a:lnTo>
                <a:lnTo>
                  <a:pt x="11058727" y="737128"/>
                </a:lnTo>
                <a:cubicBezTo>
                  <a:pt x="11157327" y="549920"/>
                  <a:pt x="11388158" y="418562"/>
                  <a:pt x="11657193" y="418562"/>
                </a:cubicBezTo>
                <a:cubicBezTo>
                  <a:pt x="11746871" y="418562"/>
                  <a:pt x="11832305" y="433157"/>
                  <a:pt x="11910011" y="459551"/>
                </a:cubicBezTo>
                <a:lnTo>
                  <a:pt x="12013158" y="504512"/>
                </a:lnTo>
                <a:lnTo>
                  <a:pt x="12070208" y="448985"/>
                </a:lnTo>
                <a:cubicBezTo>
                  <a:pt x="12099592" y="425388"/>
                  <a:pt x="12131779" y="404041"/>
                  <a:pt x="12166333" y="385294"/>
                </a:cubicBezTo>
                <a:lnTo>
                  <a:pt x="12192000" y="374106"/>
                </a:lnTo>
                <a:lnTo>
                  <a:pt x="12192000" y="1133339"/>
                </a:lnTo>
                <a:lnTo>
                  <a:pt x="0" y="1133339"/>
                </a:lnTo>
                <a:lnTo>
                  <a:pt x="0" y="486996"/>
                </a:lnTo>
                <a:lnTo>
                  <a:pt x="71" y="486956"/>
                </a:lnTo>
                <a:cubicBezTo>
                  <a:pt x="100055" y="443338"/>
                  <a:pt x="214635" y="418562"/>
                  <a:pt x="336420" y="418562"/>
                </a:cubicBezTo>
                <a:cubicBezTo>
                  <a:pt x="433848" y="418562"/>
                  <a:pt x="526664" y="434418"/>
                  <a:pt x="611086" y="463094"/>
                </a:cubicBezTo>
                <a:lnTo>
                  <a:pt x="684818" y="495232"/>
                </a:lnTo>
                <a:lnTo>
                  <a:pt x="719102" y="461863"/>
                </a:lnTo>
                <a:cubicBezTo>
                  <a:pt x="836640" y="367473"/>
                  <a:pt x="999017" y="309092"/>
                  <a:pt x="1178373" y="309092"/>
                </a:cubicBezTo>
                <a:cubicBezTo>
                  <a:pt x="1268052" y="309092"/>
                  <a:pt x="1353485" y="323687"/>
                  <a:pt x="1431191" y="350081"/>
                </a:cubicBezTo>
                <a:lnTo>
                  <a:pt x="1535098" y="395372"/>
                </a:lnTo>
                <a:lnTo>
                  <a:pt x="1601328" y="366503"/>
                </a:lnTo>
                <a:cubicBezTo>
                  <a:pt x="1685751" y="337827"/>
                  <a:pt x="1778567" y="321971"/>
                  <a:pt x="1875994" y="321971"/>
                </a:cubicBezTo>
                <a:cubicBezTo>
                  <a:pt x="2168280" y="321971"/>
                  <a:pt x="2419060" y="464681"/>
                  <a:pt x="2526182" y="668067"/>
                </a:cubicBezTo>
                <a:lnTo>
                  <a:pt x="2552597" y="736404"/>
                </a:lnTo>
                <a:lnTo>
                  <a:pt x="2571015" y="731813"/>
                </a:lnTo>
                <a:cubicBezTo>
                  <a:pt x="2613296" y="724865"/>
                  <a:pt x="2657074" y="721216"/>
                  <a:pt x="2701915" y="721216"/>
                </a:cubicBezTo>
                <a:lnTo>
                  <a:pt x="2724369" y="722353"/>
                </a:lnTo>
                <a:lnTo>
                  <a:pt x="2760974" y="627658"/>
                </a:lnTo>
                <a:cubicBezTo>
                  <a:pt x="2859573" y="440450"/>
                  <a:pt x="3090405" y="309092"/>
                  <a:pt x="3359439" y="309092"/>
                </a:cubicBezTo>
                <a:cubicBezTo>
                  <a:pt x="3404279" y="309092"/>
                  <a:pt x="3448056" y="312741"/>
                  <a:pt x="3490338" y="319689"/>
                </a:cubicBezTo>
                <a:lnTo>
                  <a:pt x="3500624" y="322253"/>
                </a:lnTo>
                <a:lnTo>
                  <a:pt x="3537095" y="268294"/>
                </a:lnTo>
                <a:cubicBezTo>
                  <a:pt x="3673270" y="106424"/>
                  <a:pt x="3903880" y="0"/>
                  <a:pt x="4165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916935" y="2531234"/>
            <a:ext cx="5310130" cy="97872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16935" y="3546953"/>
            <a:ext cx="5310130" cy="42473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28EF0-F28D-4032-90EB-C1D703F4196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0AC7C-F366-4045-9E85-908E09883441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213100" y="3433763"/>
            <a:ext cx="38608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81025" y="3287713"/>
            <a:ext cx="1171575" cy="268287"/>
            <a:chOff x="580290" y="3288314"/>
            <a:chExt cx="1172059" cy="267237"/>
          </a:xfrm>
        </p:grpSpPr>
        <p:sp>
          <p:nvSpPr>
            <p:cNvPr id="6" name="椭圆 5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172673" y="3321521"/>
              <a:ext cx="201695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1618944" y="3354728"/>
              <a:ext cx="13340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9" name="组合 14"/>
          <p:cNvGrpSpPr>
            <a:grpSpLocks/>
          </p:cNvGrpSpPr>
          <p:nvPr/>
        </p:nvGrpSpPr>
        <p:grpSpPr bwMode="auto">
          <a:xfrm flipH="1">
            <a:off x="7386638" y="3295650"/>
            <a:ext cx="1173162" cy="266700"/>
            <a:chOff x="580290" y="3288314"/>
            <a:chExt cx="1172059" cy="267237"/>
          </a:xfrm>
        </p:grpSpPr>
        <p:sp>
          <p:nvSpPr>
            <p:cNvPr id="10" name="椭圆 9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0"/>
            <p:cNvSpPr/>
            <p:nvPr/>
          </p:nvSpPr>
          <p:spPr>
            <a:xfrm rot="10800000">
              <a:off x="1173457" y="3321719"/>
              <a:ext cx="199837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2" name="椭圆 11"/>
            <p:cNvSpPr/>
            <p:nvPr/>
          </p:nvSpPr>
          <p:spPr>
            <a:xfrm rot="10800000">
              <a:off x="1619124" y="3355123"/>
              <a:ext cx="13322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3" name="任意多边形: 形状 6"/>
          <p:cNvSpPr/>
          <p:nvPr/>
        </p:nvSpPr>
        <p:spPr>
          <a:xfrm>
            <a:off x="0" y="4883150"/>
            <a:ext cx="9144000" cy="1974850"/>
          </a:xfrm>
          <a:custGeom>
            <a:avLst/>
            <a:gdLst>
              <a:gd name="connsiteX0" fmla="*/ 4408996 w 12191999"/>
              <a:gd name="connsiteY0" fmla="*/ 0 h 1975365"/>
              <a:gd name="connsiteX1" fmla="*/ 5790561 w 12191999"/>
              <a:gd name="connsiteY1" fmla="*/ 551581 h 1975365"/>
              <a:gd name="connsiteX2" fmla="*/ 5801495 w 12191999"/>
              <a:gd name="connsiteY2" fmla="*/ 563959 h 1975365"/>
              <a:gd name="connsiteX3" fmla="*/ 5826131 w 12191999"/>
              <a:gd name="connsiteY3" fmla="*/ 553912 h 1975365"/>
              <a:gd name="connsiteX4" fmla="*/ 6523038 w 12191999"/>
              <a:gd name="connsiteY4" fmla="*/ 434799 h 1975365"/>
              <a:gd name="connsiteX5" fmla="*/ 7789046 w 12191999"/>
              <a:gd name="connsiteY5" fmla="*/ 878743 h 1975365"/>
              <a:gd name="connsiteX6" fmla="*/ 7859692 w 12191999"/>
              <a:gd name="connsiteY6" fmla="*/ 944547 h 1975365"/>
              <a:gd name="connsiteX7" fmla="*/ 7890845 w 12191999"/>
              <a:gd name="connsiteY7" fmla="*/ 901137 h 1975365"/>
              <a:gd name="connsiteX8" fmla="*/ 9633465 w 12191999"/>
              <a:gd name="connsiteY8" fmla="*/ 116746 h 1975365"/>
              <a:gd name="connsiteX9" fmla="*/ 11376086 w 12191999"/>
              <a:gd name="connsiteY9" fmla="*/ 901137 h 1975365"/>
              <a:gd name="connsiteX10" fmla="*/ 11381374 w 12191999"/>
              <a:gd name="connsiteY10" fmla="*/ 908506 h 1975365"/>
              <a:gd name="connsiteX11" fmla="*/ 11472015 w 12191999"/>
              <a:gd name="connsiteY11" fmla="*/ 824077 h 1975365"/>
              <a:gd name="connsiteX12" fmla="*/ 12041117 w 12191999"/>
              <a:gd name="connsiteY12" fmla="*/ 499246 h 1975365"/>
              <a:gd name="connsiteX13" fmla="*/ 12191999 w 12191999"/>
              <a:gd name="connsiteY13" fmla="*/ 452495 h 1975365"/>
              <a:gd name="connsiteX14" fmla="*/ 12191999 w 12191999"/>
              <a:gd name="connsiteY14" fmla="*/ 1975365 h 1975365"/>
              <a:gd name="connsiteX15" fmla="*/ 0 w 12191999"/>
              <a:gd name="connsiteY15" fmla="*/ 1975365 h 1975365"/>
              <a:gd name="connsiteX16" fmla="*/ 0 w 12191999"/>
              <a:gd name="connsiteY16" fmla="*/ 373214 h 1975365"/>
              <a:gd name="connsiteX17" fmla="*/ 103466 w 12191999"/>
              <a:gd name="connsiteY17" fmla="*/ 416152 h 1975365"/>
              <a:gd name="connsiteX18" fmla="*/ 712248 w 12191999"/>
              <a:gd name="connsiteY18" fmla="*/ 843689 h 1975365"/>
              <a:gd name="connsiteX19" fmla="*/ 815917 w 12191999"/>
              <a:gd name="connsiteY19" fmla="*/ 961054 h 1975365"/>
              <a:gd name="connsiteX20" fmla="*/ 821465 w 12191999"/>
              <a:gd name="connsiteY20" fmla="*/ 955887 h 1975365"/>
              <a:gd name="connsiteX21" fmla="*/ 2307470 w 12191999"/>
              <a:gd name="connsiteY21" fmla="*/ 434799 h 1975365"/>
              <a:gd name="connsiteX22" fmla="*/ 2932400 w 12191999"/>
              <a:gd name="connsiteY22" fmla="*/ 514784 h 1975365"/>
              <a:gd name="connsiteX23" fmla="*/ 3033353 w 12191999"/>
              <a:gd name="connsiteY23" fmla="*/ 546065 h 1975365"/>
              <a:gd name="connsiteX24" fmla="*/ 3142988 w 12191999"/>
              <a:gd name="connsiteY24" fmla="*/ 443944 h 1975365"/>
              <a:gd name="connsiteX25" fmla="*/ 4408996 w 12191999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1975365">
                <a:moveTo>
                  <a:pt x="4408996" y="0"/>
                </a:moveTo>
                <a:cubicBezTo>
                  <a:pt x="4965206" y="0"/>
                  <a:pt x="5462174" y="214716"/>
                  <a:pt x="5790561" y="551581"/>
                </a:cubicBezTo>
                <a:lnTo>
                  <a:pt x="5801495" y="563959"/>
                </a:lnTo>
                <a:lnTo>
                  <a:pt x="5826131" y="553912"/>
                </a:lnTo>
                <a:cubicBezTo>
                  <a:pt x="6040333" y="477212"/>
                  <a:pt x="6275835" y="434799"/>
                  <a:pt x="6523038" y="434799"/>
                </a:cubicBezTo>
                <a:cubicBezTo>
                  <a:pt x="7017445" y="434799"/>
                  <a:pt x="7465046" y="604452"/>
                  <a:pt x="7789046" y="878743"/>
                </a:cubicBezTo>
                <a:lnTo>
                  <a:pt x="7859692" y="944547"/>
                </a:lnTo>
                <a:lnTo>
                  <a:pt x="7890845" y="901137"/>
                </a:lnTo>
                <a:cubicBezTo>
                  <a:pt x="8268504" y="427892"/>
                  <a:pt x="8908064" y="116746"/>
                  <a:pt x="9633465" y="116746"/>
                </a:cubicBezTo>
                <a:cubicBezTo>
                  <a:pt x="10358867" y="116746"/>
                  <a:pt x="10998426" y="427892"/>
                  <a:pt x="11376086" y="901137"/>
                </a:cubicBezTo>
                <a:lnTo>
                  <a:pt x="11381374" y="908506"/>
                </a:lnTo>
                <a:lnTo>
                  <a:pt x="11472015" y="824077"/>
                </a:lnTo>
                <a:cubicBezTo>
                  <a:pt x="11634015" y="686932"/>
                  <a:pt x="11826915" y="575946"/>
                  <a:pt x="12041117" y="499246"/>
                </a:cubicBezTo>
                <a:lnTo>
                  <a:pt x="12191999" y="452495"/>
                </a:lnTo>
                <a:lnTo>
                  <a:pt x="12191999" y="1975365"/>
                </a:lnTo>
                <a:lnTo>
                  <a:pt x="0" y="1975365"/>
                </a:lnTo>
                <a:lnTo>
                  <a:pt x="0" y="373214"/>
                </a:lnTo>
                <a:lnTo>
                  <a:pt x="103466" y="416152"/>
                </a:lnTo>
                <a:cubicBezTo>
                  <a:pt x="337103" y="525156"/>
                  <a:pt x="543613" y="670701"/>
                  <a:pt x="712248" y="843689"/>
                </a:cubicBezTo>
                <a:lnTo>
                  <a:pt x="815917" y="961054"/>
                </a:lnTo>
                <a:lnTo>
                  <a:pt x="821465" y="955887"/>
                </a:lnTo>
                <a:cubicBezTo>
                  <a:pt x="1201766" y="633932"/>
                  <a:pt x="1727148" y="434799"/>
                  <a:pt x="2307470" y="434799"/>
                </a:cubicBezTo>
                <a:cubicBezTo>
                  <a:pt x="2525090" y="434799"/>
                  <a:pt x="2734985" y="462802"/>
                  <a:pt x="2932400" y="514784"/>
                </a:cubicBezTo>
                <a:lnTo>
                  <a:pt x="3033353" y="546065"/>
                </a:lnTo>
                <a:lnTo>
                  <a:pt x="3142988" y="443944"/>
                </a:lnTo>
                <a:cubicBezTo>
                  <a:pt x="3466988" y="169652"/>
                  <a:pt x="3914590" y="0"/>
                  <a:pt x="4408996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7"/>
          <p:cNvSpPr/>
          <p:nvPr/>
        </p:nvSpPr>
        <p:spPr>
          <a:xfrm>
            <a:off x="0" y="5413375"/>
            <a:ext cx="9144000" cy="1444625"/>
          </a:xfrm>
          <a:custGeom>
            <a:avLst/>
            <a:gdLst>
              <a:gd name="connsiteX0" fmla="*/ 3246538 w 12192001"/>
              <a:gd name="connsiteY0" fmla="*/ 0 h 1445191"/>
              <a:gd name="connsiteX1" fmla="*/ 3888381 w 12192001"/>
              <a:gd name="connsiteY1" fmla="*/ 335498 h 1445191"/>
              <a:gd name="connsiteX2" fmla="*/ 3925176 w 12192001"/>
              <a:gd name="connsiteY2" fmla="*/ 402142 h 1445191"/>
              <a:gd name="connsiteX3" fmla="*/ 4047372 w 12192001"/>
              <a:gd name="connsiteY3" fmla="*/ 336937 h 1445191"/>
              <a:gd name="connsiteX4" fmla="*/ 4348662 w 12192001"/>
              <a:gd name="connsiteY4" fmla="*/ 277137 h 1445191"/>
              <a:gd name="connsiteX5" fmla="*/ 4990506 w 12192001"/>
              <a:gd name="connsiteY5" fmla="*/ 612635 h 1445191"/>
              <a:gd name="connsiteX6" fmla="*/ 4990587 w 12192001"/>
              <a:gd name="connsiteY6" fmla="*/ 612785 h 1445191"/>
              <a:gd name="connsiteX7" fmla="*/ 5017399 w 12192001"/>
              <a:gd name="connsiteY7" fmla="*/ 564223 h 1445191"/>
              <a:gd name="connsiteX8" fmla="*/ 5836210 w 12192001"/>
              <a:gd name="connsiteY8" fmla="*/ 136221 h 1445191"/>
              <a:gd name="connsiteX9" fmla="*/ 6306886 w 12192001"/>
              <a:gd name="connsiteY9" fmla="*/ 253387 h 1445191"/>
              <a:gd name="connsiteX10" fmla="*/ 6347988 w 12192001"/>
              <a:gd name="connsiteY10" fmla="*/ 277935 h 1445191"/>
              <a:gd name="connsiteX11" fmla="*/ 6394194 w 12192001"/>
              <a:gd name="connsiteY11" fmla="*/ 222879 h 1445191"/>
              <a:gd name="connsiteX12" fmla="*/ 6941520 w 12192001"/>
              <a:gd name="connsiteY12" fmla="*/ 0 h 1445191"/>
              <a:gd name="connsiteX13" fmla="*/ 7488846 w 12192001"/>
              <a:gd name="connsiteY13" fmla="*/ 222879 h 1445191"/>
              <a:gd name="connsiteX14" fmla="*/ 7529289 w 12192001"/>
              <a:gd name="connsiteY14" fmla="*/ 271069 h 1445191"/>
              <a:gd name="connsiteX15" fmla="*/ 7537925 w 12192001"/>
              <a:gd name="connsiteY15" fmla="*/ 265911 h 1445191"/>
              <a:gd name="connsiteX16" fmla="*/ 8008603 w 12192001"/>
              <a:gd name="connsiteY16" fmla="*/ 148745 h 1445191"/>
              <a:gd name="connsiteX17" fmla="*/ 8755262 w 12192001"/>
              <a:gd name="connsiteY17" fmla="*/ 484217 h 1445191"/>
              <a:gd name="connsiteX18" fmla="*/ 8852685 w 12192001"/>
              <a:gd name="connsiteY18" fmla="*/ 615575 h 1445191"/>
              <a:gd name="connsiteX19" fmla="*/ 8854308 w 12192001"/>
              <a:gd name="connsiteY19" fmla="*/ 612634 h 1445191"/>
              <a:gd name="connsiteX20" fmla="*/ 9496151 w 12192001"/>
              <a:gd name="connsiteY20" fmla="*/ 277136 h 1445191"/>
              <a:gd name="connsiteX21" fmla="*/ 9928922 w 12192001"/>
              <a:gd name="connsiteY21" fmla="*/ 407095 h 1445191"/>
              <a:gd name="connsiteX22" fmla="*/ 9938225 w 12192001"/>
              <a:gd name="connsiteY22" fmla="*/ 414641 h 1445191"/>
              <a:gd name="connsiteX23" fmla="*/ 9981920 w 12192001"/>
              <a:gd name="connsiteY23" fmla="*/ 335498 h 1445191"/>
              <a:gd name="connsiteX24" fmla="*/ 10623763 w 12192001"/>
              <a:gd name="connsiteY24" fmla="*/ 0 h 1445191"/>
              <a:gd name="connsiteX25" fmla="*/ 11265607 w 12192001"/>
              <a:gd name="connsiteY25" fmla="*/ 335498 h 1445191"/>
              <a:gd name="connsiteX26" fmla="*/ 11291202 w 12192001"/>
              <a:gd name="connsiteY26" fmla="*/ 381858 h 1445191"/>
              <a:gd name="connsiteX27" fmla="*/ 11306415 w 12192001"/>
              <a:gd name="connsiteY27" fmla="*/ 369518 h 1445191"/>
              <a:gd name="connsiteX28" fmla="*/ 11739186 w 12192001"/>
              <a:gd name="connsiteY28" fmla="*/ 239559 h 1445191"/>
              <a:gd name="connsiteX29" fmla="*/ 12171956 w 12192001"/>
              <a:gd name="connsiteY29" fmla="*/ 369518 h 1445191"/>
              <a:gd name="connsiteX30" fmla="*/ 12192001 w 12192001"/>
              <a:gd name="connsiteY30" fmla="*/ 385777 h 1445191"/>
              <a:gd name="connsiteX31" fmla="*/ 12192001 w 12192001"/>
              <a:gd name="connsiteY31" fmla="*/ 1445191 h 1445191"/>
              <a:gd name="connsiteX32" fmla="*/ 0 w 12192001"/>
              <a:gd name="connsiteY32" fmla="*/ 1445191 h 1445191"/>
              <a:gd name="connsiteX33" fmla="*/ 0 w 12192001"/>
              <a:gd name="connsiteY33" fmla="*/ 160691 h 1445191"/>
              <a:gd name="connsiteX34" fmla="*/ 41876 w 12192001"/>
              <a:gd name="connsiteY34" fmla="*/ 184935 h 1445191"/>
              <a:gd name="connsiteX35" fmla="*/ 134451 w 12192001"/>
              <a:gd name="connsiteY35" fmla="*/ 253847 h 1445191"/>
              <a:gd name="connsiteX36" fmla="*/ 135221 w 12192001"/>
              <a:gd name="connsiteY36" fmla="*/ 253387 h 1445191"/>
              <a:gd name="connsiteX37" fmla="*/ 605900 w 12192001"/>
              <a:gd name="connsiteY37" fmla="*/ 136221 h 1445191"/>
              <a:gd name="connsiteX38" fmla="*/ 1450394 w 12192001"/>
              <a:gd name="connsiteY38" fmla="*/ 603610 h 1445191"/>
              <a:gd name="connsiteX39" fmla="*/ 1457193 w 12192001"/>
              <a:gd name="connsiteY39" fmla="*/ 617070 h 1445191"/>
              <a:gd name="connsiteX40" fmla="*/ 1531063 w 12192001"/>
              <a:gd name="connsiteY40" fmla="*/ 529051 h 1445191"/>
              <a:gd name="connsiteX41" fmla="*/ 2118933 w 12192001"/>
              <a:gd name="connsiteY41" fmla="*/ 289663 h 1445191"/>
              <a:gd name="connsiteX42" fmla="*/ 2532753 w 12192001"/>
              <a:gd name="connsiteY42" fmla="*/ 397949 h 1445191"/>
              <a:gd name="connsiteX43" fmla="*/ 2559976 w 12192001"/>
              <a:gd name="connsiteY43" fmla="*/ 416495 h 1445191"/>
              <a:gd name="connsiteX44" fmla="*/ 2604696 w 12192001"/>
              <a:gd name="connsiteY44" fmla="*/ 335498 h 1445191"/>
              <a:gd name="connsiteX45" fmla="*/ 3246538 w 12192001"/>
              <a:gd name="connsiteY4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1" h="1445191">
                <a:moveTo>
                  <a:pt x="3246538" y="0"/>
                </a:moveTo>
                <a:cubicBezTo>
                  <a:pt x="3513718" y="0"/>
                  <a:pt x="3749281" y="133083"/>
                  <a:pt x="3888381" y="335498"/>
                </a:cubicBezTo>
                <a:lnTo>
                  <a:pt x="3925176" y="402142"/>
                </a:lnTo>
                <a:lnTo>
                  <a:pt x="4047372" y="336937"/>
                </a:lnTo>
                <a:cubicBezTo>
                  <a:pt x="4139977" y="298430"/>
                  <a:pt x="4241791" y="277137"/>
                  <a:pt x="4348662" y="277137"/>
                </a:cubicBezTo>
                <a:cubicBezTo>
                  <a:pt x="4615842" y="277137"/>
                  <a:pt x="4851406" y="410220"/>
                  <a:pt x="4990506" y="612635"/>
                </a:cubicBezTo>
                <a:lnTo>
                  <a:pt x="4990587" y="612785"/>
                </a:lnTo>
                <a:lnTo>
                  <a:pt x="5017399" y="564223"/>
                </a:lnTo>
                <a:cubicBezTo>
                  <a:pt x="5194852" y="305997"/>
                  <a:pt x="5495363" y="136221"/>
                  <a:pt x="5836210" y="136221"/>
                </a:cubicBezTo>
                <a:cubicBezTo>
                  <a:pt x="6006632" y="136221"/>
                  <a:pt x="6166972" y="178665"/>
                  <a:pt x="6306886" y="253387"/>
                </a:cubicBezTo>
                <a:lnTo>
                  <a:pt x="6347988" y="277935"/>
                </a:lnTo>
                <a:lnTo>
                  <a:pt x="6394194" y="222879"/>
                </a:lnTo>
                <a:cubicBezTo>
                  <a:pt x="6534266" y="85173"/>
                  <a:pt x="6727776" y="0"/>
                  <a:pt x="6941520" y="0"/>
                </a:cubicBezTo>
                <a:cubicBezTo>
                  <a:pt x="7155263" y="0"/>
                  <a:pt x="7348773" y="85173"/>
                  <a:pt x="7488846" y="222879"/>
                </a:cubicBezTo>
                <a:lnTo>
                  <a:pt x="7529289" y="271069"/>
                </a:lnTo>
                <a:lnTo>
                  <a:pt x="7537925" y="265911"/>
                </a:lnTo>
                <a:cubicBezTo>
                  <a:pt x="7677840" y="191189"/>
                  <a:pt x="7838181" y="148745"/>
                  <a:pt x="8008603" y="148745"/>
                </a:cubicBezTo>
                <a:cubicBezTo>
                  <a:pt x="8306843" y="148745"/>
                  <a:pt x="8574203" y="278730"/>
                  <a:pt x="8755262" y="484217"/>
                </a:cubicBezTo>
                <a:lnTo>
                  <a:pt x="8852685" y="615575"/>
                </a:lnTo>
                <a:lnTo>
                  <a:pt x="8854308" y="612634"/>
                </a:lnTo>
                <a:cubicBezTo>
                  <a:pt x="8993408" y="410219"/>
                  <a:pt x="9228971" y="277136"/>
                  <a:pt x="9496151" y="277136"/>
                </a:cubicBezTo>
                <a:cubicBezTo>
                  <a:pt x="9656459" y="277136"/>
                  <a:pt x="9805385" y="325046"/>
                  <a:pt x="9928922" y="407095"/>
                </a:cubicBezTo>
                <a:lnTo>
                  <a:pt x="9938225" y="414641"/>
                </a:lnTo>
                <a:lnTo>
                  <a:pt x="9981920" y="335498"/>
                </a:lnTo>
                <a:cubicBezTo>
                  <a:pt x="10121021" y="133083"/>
                  <a:pt x="10356583" y="0"/>
                  <a:pt x="10623763" y="0"/>
                </a:cubicBezTo>
                <a:cubicBezTo>
                  <a:pt x="10890944" y="0"/>
                  <a:pt x="11126506" y="133083"/>
                  <a:pt x="11265607" y="335498"/>
                </a:cubicBezTo>
                <a:lnTo>
                  <a:pt x="11291202" y="381858"/>
                </a:lnTo>
                <a:lnTo>
                  <a:pt x="11306415" y="369518"/>
                </a:lnTo>
                <a:cubicBezTo>
                  <a:pt x="11429952" y="287469"/>
                  <a:pt x="11578878" y="239559"/>
                  <a:pt x="11739186" y="239559"/>
                </a:cubicBezTo>
                <a:cubicBezTo>
                  <a:pt x="11899494" y="239559"/>
                  <a:pt x="12048420" y="287469"/>
                  <a:pt x="12171956" y="369518"/>
                </a:cubicBezTo>
                <a:lnTo>
                  <a:pt x="12192001" y="385777"/>
                </a:lnTo>
                <a:lnTo>
                  <a:pt x="12192001" y="1445191"/>
                </a:lnTo>
                <a:lnTo>
                  <a:pt x="0" y="1445191"/>
                </a:lnTo>
                <a:lnTo>
                  <a:pt x="0" y="160691"/>
                </a:lnTo>
                <a:lnTo>
                  <a:pt x="41876" y="184935"/>
                </a:lnTo>
                <a:lnTo>
                  <a:pt x="134451" y="253847"/>
                </a:lnTo>
                <a:lnTo>
                  <a:pt x="135221" y="253387"/>
                </a:lnTo>
                <a:cubicBezTo>
                  <a:pt x="275136" y="178665"/>
                  <a:pt x="435476" y="136221"/>
                  <a:pt x="605900" y="136221"/>
                </a:cubicBezTo>
                <a:cubicBezTo>
                  <a:pt x="963788" y="136221"/>
                  <a:pt x="1277208" y="323399"/>
                  <a:pt x="1450394" y="603610"/>
                </a:cubicBezTo>
                <a:lnTo>
                  <a:pt x="1457193" y="617070"/>
                </a:lnTo>
                <a:lnTo>
                  <a:pt x="1531063" y="529051"/>
                </a:lnTo>
                <a:cubicBezTo>
                  <a:pt x="1681511" y="381145"/>
                  <a:pt x="1889354" y="289663"/>
                  <a:pt x="2118933" y="289663"/>
                </a:cubicBezTo>
                <a:cubicBezTo>
                  <a:pt x="2269592" y="289663"/>
                  <a:pt x="2410892" y="329061"/>
                  <a:pt x="2532753" y="397949"/>
                </a:cubicBezTo>
                <a:lnTo>
                  <a:pt x="2559976" y="416495"/>
                </a:lnTo>
                <a:lnTo>
                  <a:pt x="2604696" y="335498"/>
                </a:lnTo>
                <a:cubicBezTo>
                  <a:pt x="2743795" y="133083"/>
                  <a:pt x="2979358" y="0"/>
                  <a:pt x="3246538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: 形状 8"/>
          <p:cNvSpPr/>
          <p:nvPr/>
        </p:nvSpPr>
        <p:spPr>
          <a:xfrm>
            <a:off x="0" y="5724525"/>
            <a:ext cx="9144000" cy="1133475"/>
          </a:xfrm>
          <a:custGeom>
            <a:avLst/>
            <a:gdLst>
              <a:gd name="connsiteX0" fmla="*/ 4783442 w 12192001"/>
              <a:gd name="connsiteY0" fmla="*/ 0 h 1133339"/>
              <a:gd name="connsiteX1" fmla="*/ 5390536 w 12192001"/>
              <a:gd name="connsiteY1" fmla="*/ 268294 h 1133339"/>
              <a:gd name="connsiteX2" fmla="*/ 5418659 w 12192001"/>
              <a:gd name="connsiteY2" fmla="*/ 311359 h 1133339"/>
              <a:gd name="connsiteX3" fmla="*/ 5445718 w 12192001"/>
              <a:gd name="connsiteY3" fmla="*/ 309092 h 1133339"/>
              <a:gd name="connsiteX4" fmla="*/ 5966086 w 12192001"/>
              <a:gd name="connsiteY4" fmla="*/ 539058 h 1133339"/>
              <a:gd name="connsiteX5" fmla="*/ 5998471 w 12192001"/>
              <a:gd name="connsiteY5" fmla="*/ 588645 h 1133339"/>
              <a:gd name="connsiteX6" fmla="*/ 6084786 w 12192001"/>
              <a:gd name="connsiteY6" fmla="*/ 549703 h 1133339"/>
              <a:gd name="connsiteX7" fmla="*/ 6329055 w 12192001"/>
              <a:gd name="connsiteY7" fmla="*/ 508714 h 1133339"/>
              <a:gd name="connsiteX8" fmla="*/ 6382291 w 12192001"/>
              <a:gd name="connsiteY8" fmla="*/ 512618 h 1133339"/>
              <a:gd name="connsiteX9" fmla="*/ 6419886 w 12192001"/>
              <a:gd name="connsiteY9" fmla="*/ 474742 h 1133339"/>
              <a:gd name="connsiteX10" fmla="*/ 6863627 w 12192001"/>
              <a:gd name="connsiteY10" fmla="*/ 321971 h 1133339"/>
              <a:gd name="connsiteX11" fmla="*/ 7107895 w 12192001"/>
              <a:gd name="connsiteY11" fmla="*/ 362960 h 1133339"/>
              <a:gd name="connsiteX12" fmla="*/ 7202810 w 12192001"/>
              <a:gd name="connsiteY12" fmla="*/ 405780 h 1133339"/>
              <a:gd name="connsiteX13" fmla="*/ 7213903 w 12192001"/>
              <a:gd name="connsiteY13" fmla="*/ 398172 h 1133339"/>
              <a:gd name="connsiteX14" fmla="*/ 7564766 w 12192001"/>
              <a:gd name="connsiteY14" fmla="*/ 309092 h 1133339"/>
              <a:gd name="connsiteX15" fmla="*/ 8008506 w 12192001"/>
              <a:gd name="connsiteY15" fmla="*/ 461863 h 1133339"/>
              <a:gd name="connsiteX16" fmla="*/ 8052822 w 12192001"/>
              <a:gd name="connsiteY16" fmla="*/ 506507 h 1133339"/>
              <a:gd name="connsiteX17" fmla="*/ 8060557 w 12192001"/>
              <a:gd name="connsiteY17" fmla="*/ 501203 h 1133339"/>
              <a:gd name="connsiteX18" fmla="*/ 8411422 w 12192001"/>
              <a:gd name="connsiteY18" fmla="*/ 412123 h 1133339"/>
              <a:gd name="connsiteX19" fmla="*/ 8989649 w 12192001"/>
              <a:gd name="connsiteY19" fmla="*/ 730689 h 1133339"/>
              <a:gd name="connsiteX20" fmla="*/ 8994011 w 12192001"/>
              <a:gd name="connsiteY20" fmla="*/ 742369 h 1133339"/>
              <a:gd name="connsiteX21" fmla="*/ 9000624 w 12192001"/>
              <a:gd name="connsiteY21" fmla="*/ 732242 h 1133339"/>
              <a:gd name="connsiteX22" fmla="*/ 9520993 w 12192001"/>
              <a:gd name="connsiteY22" fmla="*/ 502276 h 1133339"/>
              <a:gd name="connsiteX23" fmla="*/ 9736762 w 12192001"/>
              <a:gd name="connsiteY23" fmla="*/ 533926 h 1133339"/>
              <a:gd name="connsiteX24" fmla="*/ 9822666 w 12192001"/>
              <a:gd name="connsiteY24" fmla="*/ 567236 h 1133339"/>
              <a:gd name="connsiteX25" fmla="*/ 9849091 w 12192001"/>
              <a:gd name="connsiteY25" fmla="*/ 526771 h 1133339"/>
              <a:gd name="connsiteX26" fmla="*/ 10216623 w 12192001"/>
              <a:gd name="connsiteY26" fmla="*/ 364348 h 1133339"/>
              <a:gd name="connsiteX27" fmla="*/ 10584155 w 12192001"/>
              <a:gd name="connsiteY27" fmla="*/ 526771 h 1133339"/>
              <a:gd name="connsiteX28" fmla="*/ 10607270 w 12192001"/>
              <a:gd name="connsiteY28" fmla="*/ 562169 h 1133339"/>
              <a:gd name="connsiteX29" fmla="*/ 10634903 w 12192001"/>
              <a:gd name="connsiteY29" fmla="*/ 549703 h 1133339"/>
              <a:gd name="connsiteX30" fmla="*/ 10879171 w 12192001"/>
              <a:gd name="connsiteY30" fmla="*/ 508714 h 1133339"/>
              <a:gd name="connsiteX31" fmla="*/ 11415862 w 12192001"/>
              <a:gd name="connsiteY31" fmla="*/ 759843 h 1133339"/>
              <a:gd name="connsiteX32" fmla="*/ 11427708 w 12192001"/>
              <a:gd name="connsiteY32" fmla="*/ 779672 h 1133339"/>
              <a:gd name="connsiteX33" fmla="*/ 11443598 w 12192001"/>
              <a:gd name="connsiteY33" fmla="*/ 737128 h 1133339"/>
              <a:gd name="connsiteX34" fmla="*/ 12021824 w 12192001"/>
              <a:gd name="connsiteY34" fmla="*/ 418562 h 1133339"/>
              <a:gd name="connsiteX35" fmla="*/ 12148296 w 12192001"/>
              <a:gd name="connsiteY35" fmla="*/ 429159 h 1133339"/>
              <a:gd name="connsiteX36" fmla="*/ 12192001 w 12192001"/>
              <a:gd name="connsiteY36" fmla="*/ 440435 h 1133339"/>
              <a:gd name="connsiteX37" fmla="*/ 12192001 w 12192001"/>
              <a:gd name="connsiteY37" fmla="*/ 1133339 h 1133339"/>
              <a:gd name="connsiteX38" fmla="*/ 0 w 12192001"/>
              <a:gd name="connsiteY38" fmla="*/ 1133339 h 1133339"/>
              <a:gd name="connsiteX39" fmla="*/ 0 w 12192001"/>
              <a:gd name="connsiteY39" fmla="*/ 510365 h 1133339"/>
              <a:gd name="connsiteX40" fmla="*/ 22512 w 12192001"/>
              <a:gd name="connsiteY40" fmla="*/ 508714 h 1133339"/>
              <a:gd name="connsiteX41" fmla="*/ 497027 w 12192001"/>
              <a:gd name="connsiteY41" fmla="*/ 688964 h 1133339"/>
              <a:gd name="connsiteX42" fmla="*/ 501680 w 12192001"/>
              <a:gd name="connsiteY42" fmla="*/ 694269 h 1133339"/>
              <a:gd name="connsiteX43" fmla="*/ 518573 w 12192001"/>
              <a:gd name="connsiteY43" fmla="*/ 668401 h 1133339"/>
              <a:gd name="connsiteX44" fmla="*/ 1083912 w 12192001"/>
              <a:gd name="connsiteY44" fmla="*/ 418562 h 1133339"/>
              <a:gd name="connsiteX45" fmla="*/ 1349289 w 12192001"/>
              <a:gd name="connsiteY45" fmla="*/ 463094 h 1133339"/>
              <a:gd name="connsiteX46" fmla="*/ 1420528 w 12192001"/>
              <a:gd name="connsiteY46" fmla="*/ 495232 h 1133339"/>
              <a:gd name="connsiteX47" fmla="*/ 1453652 w 12192001"/>
              <a:gd name="connsiteY47" fmla="*/ 461863 h 1133339"/>
              <a:gd name="connsiteX48" fmla="*/ 1897391 w 12192001"/>
              <a:gd name="connsiteY48" fmla="*/ 309092 h 1133339"/>
              <a:gd name="connsiteX49" fmla="*/ 2141659 w 12192001"/>
              <a:gd name="connsiteY49" fmla="*/ 350081 h 1133339"/>
              <a:gd name="connsiteX50" fmla="*/ 2242051 w 12192001"/>
              <a:gd name="connsiteY50" fmla="*/ 395372 h 1133339"/>
              <a:gd name="connsiteX51" fmla="*/ 2306042 w 12192001"/>
              <a:gd name="connsiteY51" fmla="*/ 366503 h 1133339"/>
              <a:gd name="connsiteX52" fmla="*/ 2571419 w 12192001"/>
              <a:gd name="connsiteY52" fmla="*/ 321971 h 1133339"/>
              <a:gd name="connsiteX53" fmla="*/ 3199618 w 12192001"/>
              <a:gd name="connsiteY53" fmla="*/ 668067 h 1133339"/>
              <a:gd name="connsiteX54" fmla="*/ 3225139 w 12192001"/>
              <a:gd name="connsiteY54" fmla="*/ 736404 h 1133339"/>
              <a:gd name="connsiteX55" fmla="*/ 3242934 w 12192001"/>
              <a:gd name="connsiteY55" fmla="*/ 731813 h 1133339"/>
              <a:gd name="connsiteX56" fmla="*/ 3369406 w 12192001"/>
              <a:gd name="connsiteY56" fmla="*/ 721216 h 1133339"/>
              <a:gd name="connsiteX57" fmla="*/ 3391102 w 12192001"/>
              <a:gd name="connsiteY57" fmla="*/ 722353 h 1133339"/>
              <a:gd name="connsiteX58" fmla="*/ 3426468 w 12192001"/>
              <a:gd name="connsiteY58" fmla="*/ 627658 h 1133339"/>
              <a:gd name="connsiteX59" fmla="*/ 4004695 w 12192001"/>
              <a:gd name="connsiteY59" fmla="*/ 309092 h 1133339"/>
              <a:gd name="connsiteX60" fmla="*/ 4131167 w 12192001"/>
              <a:gd name="connsiteY60" fmla="*/ 319689 h 1133339"/>
              <a:gd name="connsiteX61" fmla="*/ 4141105 w 12192001"/>
              <a:gd name="connsiteY61" fmla="*/ 322253 h 1133339"/>
              <a:gd name="connsiteX62" fmla="*/ 4176342 w 12192001"/>
              <a:gd name="connsiteY62" fmla="*/ 268294 h 1133339"/>
              <a:gd name="connsiteX63" fmla="*/ 4783442 w 12192001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1" h="1133339">
                <a:moveTo>
                  <a:pt x="4783442" y="0"/>
                </a:moveTo>
                <a:cubicBezTo>
                  <a:pt x="5036157" y="0"/>
                  <a:pt x="5258967" y="106424"/>
                  <a:pt x="5390536" y="268294"/>
                </a:cubicBezTo>
                <a:lnTo>
                  <a:pt x="5418659" y="311359"/>
                </a:lnTo>
                <a:lnTo>
                  <a:pt x="5445718" y="309092"/>
                </a:lnTo>
                <a:cubicBezTo>
                  <a:pt x="5662331" y="309092"/>
                  <a:pt x="5853314" y="400313"/>
                  <a:pt x="5966086" y="539058"/>
                </a:cubicBezTo>
                <a:lnTo>
                  <a:pt x="5998471" y="588645"/>
                </a:lnTo>
                <a:lnTo>
                  <a:pt x="6084786" y="549703"/>
                </a:lnTo>
                <a:cubicBezTo>
                  <a:pt x="6159865" y="523309"/>
                  <a:pt x="6242409" y="508714"/>
                  <a:pt x="6329055" y="508714"/>
                </a:cubicBezTo>
                <a:lnTo>
                  <a:pt x="6382291" y="512618"/>
                </a:lnTo>
                <a:lnTo>
                  <a:pt x="6419886" y="474742"/>
                </a:lnTo>
                <a:cubicBezTo>
                  <a:pt x="6533449" y="380352"/>
                  <a:pt x="6690336" y="321971"/>
                  <a:pt x="6863627" y="321971"/>
                </a:cubicBezTo>
                <a:cubicBezTo>
                  <a:pt x="6950273" y="321971"/>
                  <a:pt x="7032817" y="336566"/>
                  <a:pt x="7107895" y="362960"/>
                </a:cubicBezTo>
                <a:lnTo>
                  <a:pt x="7202810" y="405780"/>
                </a:lnTo>
                <a:lnTo>
                  <a:pt x="7213903" y="398172"/>
                </a:lnTo>
                <a:cubicBezTo>
                  <a:pt x="7314059" y="341931"/>
                  <a:pt x="7434800" y="309092"/>
                  <a:pt x="7564766" y="309092"/>
                </a:cubicBezTo>
                <a:cubicBezTo>
                  <a:pt x="7738057" y="309092"/>
                  <a:pt x="7894943" y="367473"/>
                  <a:pt x="8008506" y="461863"/>
                </a:cubicBezTo>
                <a:lnTo>
                  <a:pt x="8052822" y="506507"/>
                </a:lnTo>
                <a:lnTo>
                  <a:pt x="8060557" y="501203"/>
                </a:lnTo>
                <a:cubicBezTo>
                  <a:pt x="8160713" y="444962"/>
                  <a:pt x="8281454" y="412123"/>
                  <a:pt x="8411422" y="412123"/>
                </a:cubicBezTo>
                <a:cubicBezTo>
                  <a:pt x="8671358" y="412123"/>
                  <a:pt x="8894382" y="543481"/>
                  <a:pt x="8989649" y="730689"/>
                </a:cubicBezTo>
                <a:lnTo>
                  <a:pt x="8994011" y="742369"/>
                </a:lnTo>
                <a:lnTo>
                  <a:pt x="9000624" y="732242"/>
                </a:lnTo>
                <a:cubicBezTo>
                  <a:pt x="9113399" y="593497"/>
                  <a:pt x="9304380" y="502276"/>
                  <a:pt x="9520993" y="502276"/>
                </a:cubicBezTo>
                <a:cubicBezTo>
                  <a:pt x="9596808" y="502276"/>
                  <a:pt x="9669483" y="513450"/>
                  <a:pt x="9736762" y="533926"/>
                </a:cubicBezTo>
                <a:lnTo>
                  <a:pt x="9822666" y="567236"/>
                </a:lnTo>
                <a:lnTo>
                  <a:pt x="9849091" y="526771"/>
                </a:lnTo>
                <a:cubicBezTo>
                  <a:pt x="9928743" y="428776"/>
                  <a:pt x="10063630" y="364348"/>
                  <a:pt x="10216623" y="364348"/>
                </a:cubicBezTo>
                <a:cubicBezTo>
                  <a:pt x="10369615" y="364348"/>
                  <a:pt x="10504503" y="428776"/>
                  <a:pt x="10584155" y="526771"/>
                </a:cubicBezTo>
                <a:lnTo>
                  <a:pt x="10607270" y="562169"/>
                </a:lnTo>
                <a:lnTo>
                  <a:pt x="10634903" y="549703"/>
                </a:lnTo>
                <a:cubicBezTo>
                  <a:pt x="10709981" y="523309"/>
                  <a:pt x="10792525" y="508714"/>
                  <a:pt x="10879171" y="508714"/>
                </a:cubicBezTo>
                <a:cubicBezTo>
                  <a:pt x="11106615" y="508714"/>
                  <a:pt x="11305799" y="609285"/>
                  <a:pt x="11415862" y="759843"/>
                </a:cubicBezTo>
                <a:lnTo>
                  <a:pt x="11427708" y="779672"/>
                </a:lnTo>
                <a:lnTo>
                  <a:pt x="11443598" y="737128"/>
                </a:lnTo>
                <a:cubicBezTo>
                  <a:pt x="11538863" y="549920"/>
                  <a:pt x="11761888" y="418562"/>
                  <a:pt x="12021824" y="418562"/>
                </a:cubicBezTo>
                <a:cubicBezTo>
                  <a:pt x="12065147" y="418562"/>
                  <a:pt x="12107444" y="422211"/>
                  <a:pt x="12148296" y="429159"/>
                </a:cubicBezTo>
                <a:lnTo>
                  <a:pt x="12192001" y="440435"/>
                </a:lnTo>
                <a:lnTo>
                  <a:pt x="12192001" y="1133339"/>
                </a:lnTo>
                <a:lnTo>
                  <a:pt x="0" y="1133339"/>
                </a:lnTo>
                <a:lnTo>
                  <a:pt x="0" y="510365"/>
                </a:lnTo>
                <a:lnTo>
                  <a:pt x="22512" y="508714"/>
                </a:lnTo>
                <a:cubicBezTo>
                  <a:pt x="212048" y="508714"/>
                  <a:pt x="381960" y="578555"/>
                  <a:pt x="497027" y="688964"/>
                </a:cubicBezTo>
                <a:lnTo>
                  <a:pt x="501680" y="694269"/>
                </a:lnTo>
                <a:lnTo>
                  <a:pt x="518573" y="668401"/>
                </a:lnTo>
                <a:cubicBezTo>
                  <a:pt x="641094" y="517666"/>
                  <a:pt x="848579" y="418562"/>
                  <a:pt x="1083912" y="418562"/>
                </a:cubicBezTo>
                <a:cubicBezTo>
                  <a:pt x="1178045" y="418562"/>
                  <a:pt x="1267722" y="434418"/>
                  <a:pt x="1349289" y="463094"/>
                </a:cubicBezTo>
                <a:lnTo>
                  <a:pt x="1420528" y="495232"/>
                </a:lnTo>
                <a:lnTo>
                  <a:pt x="1453652" y="461863"/>
                </a:lnTo>
                <a:cubicBezTo>
                  <a:pt x="1567215" y="367473"/>
                  <a:pt x="1724100" y="309092"/>
                  <a:pt x="1897391" y="309092"/>
                </a:cubicBezTo>
                <a:cubicBezTo>
                  <a:pt x="1984036" y="309092"/>
                  <a:pt x="2066580" y="323687"/>
                  <a:pt x="2141659" y="350081"/>
                </a:cubicBezTo>
                <a:lnTo>
                  <a:pt x="2242051" y="395372"/>
                </a:lnTo>
                <a:lnTo>
                  <a:pt x="2306042" y="366503"/>
                </a:lnTo>
                <a:cubicBezTo>
                  <a:pt x="2387609" y="337827"/>
                  <a:pt x="2477286" y="321971"/>
                  <a:pt x="2571419" y="321971"/>
                </a:cubicBezTo>
                <a:cubicBezTo>
                  <a:pt x="2853820" y="321971"/>
                  <a:pt x="3096119" y="464681"/>
                  <a:pt x="3199618" y="668067"/>
                </a:cubicBezTo>
                <a:lnTo>
                  <a:pt x="3225139" y="736404"/>
                </a:lnTo>
                <a:lnTo>
                  <a:pt x="3242934" y="731813"/>
                </a:lnTo>
                <a:cubicBezTo>
                  <a:pt x="3283786" y="724865"/>
                  <a:pt x="3326083" y="721216"/>
                  <a:pt x="3369406" y="721216"/>
                </a:cubicBezTo>
                <a:lnTo>
                  <a:pt x="3391102" y="722353"/>
                </a:lnTo>
                <a:lnTo>
                  <a:pt x="3426468" y="627658"/>
                </a:lnTo>
                <a:cubicBezTo>
                  <a:pt x="3521734" y="440450"/>
                  <a:pt x="3744758" y="309092"/>
                  <a:pt x="4004695" y="309092"/>
                </a:cubicBezTo>
                <a:cubicBezTo>
                  <a:pt x="4048018" y="309092"/>
                  <a:pt x="4090315" y="312741"/>
                  <a:pt x="4131167" y="319689"/>
                </a:cubicBezTo>
                <a:lnTo>
                  <a:pt x="4141105" y="322253"/>
                </a:lnTo>
                <a:lnTo>
                  <a:pt x="4176342" y="268294"/>
                </a:lnTo>
                <a:cubicBezTo>
                  <a:pt x="4307913" y="106424"/>
                  <a:pt x="4530723" y="0"/>
                  <a:pt x="4783442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6" name="任意多边形 19"/>
          <p:cNvSpPr/>
          <p:nvPr/>
        </p:nvSpPr>
        <p:spPr>
          <a:xfrm rot="20700000" flipH="1">
            <a:off x="5864225" y="727075"/>
            <a:ext cx="887413" cy="61277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12336" y="2658508"/>
            <a:ext cx="4136159" cy="75713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212336" y="3452786"/>
            <a:ext cx="4136159" cy="4247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D678-555D-4CCD-BABA-407762DB2460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DE9FC-A9B8-4DF7-9D2D-A8AC205BE07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6082" y="365126"/>
            <a:ext cx="5814218" cy="1325563"/>
          </a:xfrm>
        </p:spPr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615609"/>
            <a:ext cx="3868340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D07FD-F92C-4DB9-9A5C-643D0B044BB1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>
            <a:grpSpLocks/>
          </p:cNvGrpSpPr>
          <p:nvPr/>
        </p:nvGrpSpPr>
        <p:grpSpPr bwMode="auto">
          <a:xfrm>
            <a:off x="1143000" y="3287713"/>
            <a:ext cx="1173163" cy="268287"/>
            <a:chOff x="580290" y="3288314"/>
            <a:chExt cx="1172059" cy="267237"/>
          </a:xfrm>
        </p:grpSpPr>
        <p:sp>
          <p:nvSpPr>
            <p:cNvPr id="5" name="椭圆 4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6" name="椭圆 5"/>
            <p:cNvSpPr/>
            <p:nvPr/>
          </p:nvSpPr>
          <p:spPr>
            <a:xfrm rot="10800000">
              <a:off x="1173456" y="3321521"/>
              <a:ext cx="199837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619124" y="3354728"/>
              <a:ext cx="13322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4" name="组合 9"/>
          <p:cNvGrpSpPr>
            <a:grpSpLocks/>
          </p:cNvGrpSpPr>
          <p:nvPr/>
        </p:nvGrpSpPr>
        <p:grpSpPr bwMode="auto">
          <a:xfrm flipH="1">
            <a:off x="6815138" y="3295650"/>
            <a:ext cx="1171575" cy="266700"/>
            <a:chOff x="580290" y="3288314"/>
            <a:chExt cx="1172059" cy="267237"/>
          </a:xfrm>
        </p:grpSpPr>
        <p:sp>
          <p:nvSpPr>
            <p:cNvPr id="9" name="椭圆 8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0" name="椭圆 9"/>
            <p:cNvSpPr/>
            <p:nvPr/>
          </p:nvSpPr>
          <p:spPr>
            <a:xfrm rot="10800000">
              <a:off x="1172673" y="3321719"/>
              <a:ext cx="201695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0"/>
            <p:cNvSpPr/>
            <p:nvPr/>
          </p:nvSpPr>
          <p:spPr>
            <a:xfrm rot="10800000">
              <a:off x="1618944" y="3355123"/>
              <a:ext cx="13340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2" name="任意多边形: 形状 13"/>
          <p:cNvSpPr/>
          <p:nvPr/>
        </p:nvSpPr>
        <p:spPr>
          <a:xfrm>
            <a:off x="0" y="4887913"/>
            <a:ext cx="9144000" cy="1970087"/>
          </a:xfrm>
          <a:custGeom>
            <a:avLst/>
            <a:gdLst>
              <a:gd name="connsiteX0" fmla="*/ 4761693 w 12192001"/>
              <a:gd name="connsiteY0" fmla="*/ 0 h 1975365"/>
              <a:gd name="connsiteX1" fmla="*/ 6041005 w 12192001"/>
              <a:gd name="connsiteY1" fmla="*/ 551581 h 1975365"/>
              <a:gd name="connsiteX2" fmla="*/ 6051129 w 12192001"/>
              <a:gd name="connsiteY2" fmla="*/ 563959 h 1975365"/>
              <a:gd name="connsiteX3" fmla="*/ 6073942 w 12192001"/>
              <a:gd name="connsiteY3" fmla="*/ 553912 h 1975365"/>
              <a:gd name="connsiteX4" fmla="*/ 6719270 w 12192001"/>
              <a:gd name="connsiteY4" fmla="*/ 434799 h 1975365"/>
              <a:gd name="connsiteX5" fmla="*/ 7891577 w 12192001"/>
              <a:gd name="connsiteY5" fmla="*/ 878743 h 1975365"/>
              <a:gd name="connsiteX6" fmla="*/ 7956994 w 12192001"/>
              <a:gd name="connsiteY6" fmla="*/ 944547 h 1975365"/>
              <a:gd name="connsiteX7" fmla="*/ 7985842 w 12192001"/>
              <a:gd name="connsiteY7" fmla="*/ 901137 h 1975365"/>
              <a:gd name="connsiteX8" fmla="*/ 9599486 w 12192001"/>
              <a:gd name="connsiteY8" fmla="*/ 116746 h 1975365"/>
              <a:gd name="connsiteX9" fmla="*/ 11213130 w 12192001"/>
              <a:gd name="connsiteY9" fmla="*/ 901137 h 1975365"/>
              <a:gd name="connsiteX10" fmla="*/ 11218027 w 12192001"/>
              <a:gd name="connsiteY10" fmla="*/ 908506 h 1975365"/>
              <a:gd name="connsiteX11" fmla="*/ 11301959 w 12192001"/>
              <a:gd name="connsiteY11" fmla="*/ 824077 h 1975365"/>
              <a:gd name="connsiteX12" fmla="*/ 12140144 w 12192001"/>
              <a:gd name="connsiteY12" fmla="*/ 410927 h 1975365"/>
              <a:gd name="connsiteX13" fmla="*/ 12192001 w 12192001"/>
              <a:gd name="connsiteY13" fmla="*/ 403692 h 1975365"/>
              <a:gd name="connsiteX14" fmla="*/ 12192001 w 12192001"/>
              <a:gd name="connsiteY14" fmla="*/ 1975365 h 1975365"/>
              <a:gd name="connsiteX15" fmla="*/ 0 w 12192001"/>
              <a:gd name="connsiteY15" fmla="*/ 1975365 h 1975365"/>
              <a:gd name="connsiteX16" fmla="*/ 0 w 12192001"/>
              <a:gd name="connsiteY16" fmla="*/ 204727 h 1975365"/>
              <a:gd name="connsiteX17" fmla="*/ 60384 w 12192001"/>
              <a:gd name="connsiteY17" fmla="*/ 207862 h 1975365"/>
              <a:gd name="connsiteX18" fmla="*/ 1338550 w 12192001"/>
              <a:gd name="connsiteY18" fmla="*/ 843689 h 1975365"/>
              <a:gd name="connsiteX19" fmla="*/ 1434547 w 12192001"/>
              <a:gd name="connsiteY19" fmla="*/ 961054 h 1975365"/>
              <a:gd name="connsiteX20" fmla="*/ 1439685 w 12192001"/>
              <a:gd name="connsiteY20" fmla="*/ 955887 h 1975365"/>
              <a:gd name="connsiteX21" fmla="*/ 2815706 w 12192001"/>
              <a:gd name="connsiteY21" fmla="*/ 434799 h 1975365"/>
              <a:gd name="connsiteX22" fmla="*/ 3394383 w 12192001"/>
              <a:gd name="connsiteY22" fmla="*/ 514784 h 1975365"/>
              <a:gd name="connsiteX23" fmla="*/ 3487865 w 12192001"/>
              <a:gd name="connsiteY23" fmla="*/ 546065 h 1975365"/>
              <a:gd name="connsiteX24" fmla="*/ 3589385 w 12192001"/>
              <a:gd name="connsiteY24" fmla="*/ 443944 h 1975365"/>
              <a:gd name="connsiteX25" fmla="*/ 4761693 w 12192001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1" h="1975365">
                <a:moveTo>
                  <a:pt x="4761693" y="0"/>
                </a:moveTo>
                <a:cubicBezTo>
                  <a:pt x="5276735" y="0"/>
                  <a:pt x="5736923" y="214716"/>
                  <a:pt x="6041005" y="551581"/>
                </a:cubicBezTo>
                <a:lnTo>
                  <a:pt x="6051129" y="563959"/>
                </a:lnTo>
                <a:lnTo>
                  <a:pt x="6073942" y="553912"/>
                </a:lnTo>
                <a:cubicBezTo>
                  <a:pt x="6272289" y="477212"/>
                  <a:pt x="6490362" y="434799"/>
                  <a:pt x="6719270" y="434799"/>
                </a:cubicBezTo>
                <a:cubicBezTo>
                  <a:pt x="7177084" y="434799"/>
                  <a:pt x="7591557" y="604452"/>
                  <a:pt x="7891577" y="878743"/>
                </a:cubicBezTo>
                <a:lnTo>
                  <a:pt x="7956994" y="944547"/>
                </a:lnTo>
                <a:lnTo>
                  <a:pt x="7985842" y="901137"/>
                </a:lnTo>
                <a:cubicBezTo>
                  <a:pt x="8335549" y="427892"/>
                  <a:pt x="8927773" y="116746"/>
                  <a:pt x="9599486" y="116746"/>
                </a:cubicBezTo>
                <a:cubicBezTo>
                  <a:pt x="10271198" y="116746"/>
                  <a:pt x="10863422" y="427892"/>
                  <a:pt x="11213130" y="901137"/>
                </a:cubicBezTo>
                <a:lnTo>
                  <a:pt x="11218027" y="908506"/>
                </a:lnTo>
                <a:lnTo>
                  <a:pt x="11301959" y="824077"/>
                </a:lnTo>
                <a:cubicBezTo>
                  <a:pt x="11526974" y="618359"/>
                  <a:pt x="11816369" y="471500"/>
                  <a:pt x="12140144" y="410927"/>
                </a:cubicBezTo>
                <a:lnTo>
                  <a:pt x="12192001" y="403692"/>
                </a:lnTo>
                <a:lnTo>
                  <a:pt x="12192001" y="1975365"/>
                </a:lnTo>
                <a:lnTo>
                  <a:pt x="0" y="1975365"/>
                </a:lnTo>
                <a:lnTo>
                  <a:pt x="0" y="204727"/>
                </a:lnTo>
                <a:lnTo>
                  <a:pt x="60384" y="207862"/>
                </a:lnTo>
                <a:cubicBezTo>
                  <a:pt x="573648" y="261507"/>
                  <a:pt x="1026243" y="497713"/>
                  <a:pt x="1338550" y="843689"/>
                </a:cubicBezTo>
                <a:lnTo>
                  <a:pt x="1434547" y="961054"/>
                </a:lnTo>
                <a:lnTo>
                  <a:pt x="1439685" y="955887"/>
                </a:lnTo>
                <a:cubicBezTo>
                  <a:pt x="1791839" y="633932"/>
                  <a:pt x="2278336" y="434799"/>
                  <a:pt x="2815706" y="434799"/>
                </a:cubicBezTo>
                <a:cubicBezTo>
                  <a:pt x="3017220" y="434799"/>
                  <a:pt x="3211580" y="462802"/>
                  <a:pt x="3394383" y="514784"/>
                </a:cubicBezTo>
                <a:lnTo>
                  <a:pt x="3487865" y="546065"/>
                </a:lnTo>
                <a:lnTo>
                  <a:pt x="3589385" y="443944"/>
                </a:lnTo>
                <a:cubicBezTo>
                  <a:pt x="3889406" y="169652"/>
                  <a:pt x="4303879" y="0"/>
                  <a:pt x="4761693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" name="任意多边形: 形状 14"/>
          <p:cNvSpPr/>
          <p:nvPr/>
        </p:nvSpPr>
        <p:spPr>
          <a:xfrm>
            <a:off x="0" y="5421313"/>
            <a:ext cx="9144000" cy="1436687"/>
          </a:xfrm>
          <a:custGeom>
            <a:avLst/>
            <a:gdLst>
              <a:gd name="connsiteX0" fmla="*/ 1825119 w 12192000"/>
              <a:gd name="connsiteY0" fmla="*/ 0 h 1445191"/>
              <a:gd name="connsiteX1" fmla="*/ 2676215 w 12192000"/>
              <a:gd name="connsiteY1" fmla="*/ 335498 h 1445191"/>
              <a:gd name="connsiteX2" fmla="*/ 2725007 w 12192000"/>
              <a:gd name="connsiteY2" fmla="*/ 402142 h 1445191"/>
              <a:gd name="connsiteX3" fmla="*/ 2887042 w 12192000"/>
              <a:gd name="connsiteY3" fmla="*/ 336937 h 1445191"/>
              <a:gd name="connsiteX4" fmla="*/ 3286558 w 12192000"/>
              <a:gd name="connsiteY4" fmla="*/ 277137 h 1445191"/>
              <a:gd name="connsiteX5" fmla="*/ 4137654 w 12192000"/>
              <a:gd name="connsiteY5" fmla="*/ 612635 h 1445191"/>
              <a:gd name="connsiteX6" fmla="*/ 4137762 w 12192000"/>
              <a:gd name="connsiteY6" fmla="*/ 612785 h 1445191"/>
              <a:gd name="connsiteX7" fmla="*/ 4173314 w 12192000"/>
              <a:gd name="connsiteY7" fmla="*/ 564223 h 1445191"/>
              <a:gd name="connsiteX8" fmla="*/ 5259074 w 12192000"/>
              <a:gd name="connsiteY8" fmla="*/ 136221 h 1445191"/>
              <a:gd name="connsiteX9" fmla="*/ 5883199 w 12192000"/>
              <a:gd name="connsiteY9" fmla="*/ 253387 h 1445191"/>
              <a:gd name="connsiteX10" fmla="*/ 5937700 w 12192000"/>
              <a:gd name="connsiteY10" fmla="*/ 277935 h 1445191"/>
              <a:gd name="connsiteX11" fmla="*/ 5998970 w 12192000"/>
              <a:gd name="connsiteY11" fmla="*/ 222879 h 1445191"/>
              <a:gd name="connsiteX12" fmla="*/ 6724734 w 12192000"/>
              <a:gd name="connsiteY12" fmla="*/ 0 h 1445191"/>
              <a:gd name="connsiteX13" fmla="*/ 7450498 w 12192000"/>
              <a:gd name="connsiteY13" fmla="*/ 222879 h 1445191"/>
              <a:gd name="connsiteX14" fmla="*/ 7504128 w 12192000"/>
              <a:gd name="connsiteY14" fmla="*/ 271069 h 1445191"/>
              <a:gd name="connsiteX15" fmla="*/ 7515578 w 12192000"/>
              <a:gd name="connsiteY15" fmla="*/ 265911 h 1445191"/>
              <a:gd name="connsiteX16" fmla="*/ 8139707 w 12192000"/>
              <a:gd name="connsiteY16" fmla="*/ 148745 h 1445191"/>
              <a:gd name="connsiteX17" fmla="*/ 9129790 w 12192000"/>
              <a:gd name="connsiteY17" fmla="*/ 484217 h 1445191"/>
              <a:gd name="connsiteX18" fmla="*/ 9258974 w 12192000"/>
              <a:gd name="connsiteY18" fmla="*/ 615575 h 1445191"/>
              <a:gd name="connsiteX19" fmla="*/ 9261126 w 12192000"/>
              <a:gd name="connsiteY19" fmla="*/ 612634 h 1445191"/>
              <a:gd name="connsiteX20" fmla="*/ 10112222 w 12192000"/>
              <a:gd name="connsiteY20" fmla="*/ 277136 h 1445191"/>
              <a:gd name="connsiteX21" fmla="*/ 10686084 w 12192000"/>
              <a:gd name="connsiteY21" fmla="*/ 407095 h 1445191"/>
              <a:gd name="connsiteX22" fmla="*/ 10698420 w 12192000"/>
              <a:gd name="connsiteY22" fmla="*/ 414641 h 1445191"/>
              <a:gd name="connsiteX23" fmla="*/ 10756361 w 12192000"/>
              <a:gd name="connsiteY23" fmla="*/ 335498 h 1445191"/>
              <a:gd name="connsiteX24" fmla="*/ 11607457 w 12192000"/>
              <a:gd name="connsiteY24" fmla="*/ 0 h 1445191"/>
              <a:gd name="connsiteX25" fmla="*/ 12096693 w 12192000"/>
              <a:gd name="connsiteY25" fmla="*/ 91844 h 1445191"/>
              <a:gd name="connsiteX26" fmla="*/ 12192000 w 12192000"/>
              <a:gd name="connsiteY26" fmla="*/ 135942 h 1445191"/>
              <a:gd name="connsiteX27" fmla="*/ 12192000 w 12192000"/>
              <a:gd name="connsiteY27" fmla="*/ 1445191 h 1445191"/>
              <a:gd name="connsiteX28" fmla="*/ 0 w 12192000"/>
              <a:gd name="connsiteY28" fmla="*/ 1445191 h 1445191"/>
              <a:gd name="connsiteX29" fmla="*/ 0 w 12192000"/>
              <a:gd name="connsiteY29" fmla="*/ 326970 h 1445191"/>
              <a:gd name="connsiteX30" fmla="*/ 2069 w 12192000"/>
              <a:gd name="connsiteY30" fmla="*/ 326409 h 1445191"/>
              <a:gd name="connsiteX31" fmla="*/ 329894 w 12192000"/>
              <a:gd name="connsiteY31" fmla="*/ 289663 h 1445191"/>
              <a:gd name="connsiteX32" fmla="*/ 878628 w 12192000"/>
              <a:gd name="connsiteY32" fmla="*/ 397949 h 1445191"/>
              <a:gd name="connsiteX33" fmla="*/ 914726 w 12192000"/>
              <a:gd name="connsiteY33" fmla="*/ 416495 h 1445191"/>
              <a:gd name="connsiteX34" fmla="*/ 974025 w 12192000"/>
              <a:gd name="connsiteY34" fmla="*/ 335498 h 1445191"/>
              <a:gd name="connsiteX35" fmla="*/ 1825119 w 12192000"/>
              <a:gd name="connsiteY3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1445191">
                <a:moveTo>
                  <a:pt x="1825119" y="0"/>
                </a:moveTo>
                <a:cubicBezTo>
                  <a:pt x="2179406" y="0"/>
                  <a:pt x="2491766" y="133083"/>
                  <a:pt x="2676215" y="335498"/>
                </a:cubicBezTo>
                <a:lnTo>
                  <a:pt x="2725007" y="402142"/>
                </a:lnTo>
                <a:lnTo>
                  <a:pt x="2887042" y="336937"/>
                </a:lnTo>
                <a:cubicBezTo>
                  <a:pt x="3009837" y="298430"/>
                  <a:pt x="3144843" y="277137"/>
                  <a:pt x="3286558" y="277137"/>
                </a:cubicBezTo>
                <a:cubicBezTo>
                  <a:pt x="3640842" y="277137"/>
                  <a:pt x="3953203" y="410220"/>
                  <a:pt x="4137654" y="612635"/>
                </a:cubicBezTo>
                <a:lnTo>
                  <a:pt x="4137762" y="612785"/>
                </a:lnTo>
                <a:lnTo>
                  <a:pt x="4173314" y="564223"/>
                </a:lnTo>
                <a:cubicBezTo>
                  <a:pt x="4408621" y="305997"/>
                  <a:pt x="4807103" y="136221"/>
                  <a:pt x="5259074" y="136221"/>
                </a:cubicBezTo>
                <a:cubicBezTo>
                  <a:pt x="5485056" y="136221"/>
                  <a:pt x="5697670" y="178665"/>
                  <a:pt x="5883199" y="253387"/>
                </a:cubicBezTo>
                <a:lnTo>
                  <a:pt x="5937700" y="277935"/>
                </a:lnTo>
                <a:lnTo>
                  <a:pt x="5998970" y="222879"/>
                </a:lnTo>
                <a:cubicBezTo>
                  <a:pt x="6184708" y="85173"/>
                  <a:pt x="6441306" y="0"/>
                  <a:pt x="6724734" y="0"/>
                </a:cubicBezTo>
                <a:cubicBezTo>
                  <a:pt x="7008162" y="0"/>
                  <a:pt x="7264760" y="85173"/>
                  <a:pt x="7450498" y="222879"/>
                </a:cubicBezTo>
                <a:lnTo>
                  <a:pt x="7504128" y="271069"/>
                </a:lnTo>
                <a:lnTo>
                  <a:pt x="7515578" y="265911"/>
                </a:lnTo>
                <a:cubicBezTo>
                  <a:pt x="7701109" y="191189"/>
                  <a:pt x="7913723" y="148745"/>
                  <a:pt x="8139707" y="148745"/>
                </a:cubicBezTo>
                <a:cubicBezTo>
                  <a:pt x="8535178" y="148745"/>
                  <a:pt x="8889702" y="278730"/>
                  <a:pt x="9129790" y="484217"/>
                </a:cubicBezTo>
                <a:lnTo>
                  <a:pt x="9258974" y="615575"/>
                </a:lnTo>
                <a:lnTo>
                  <a:pt x="9261126" y="612634"/>
                </a:lnTo>
                <a:cubicBezTo>
                  <a:pt x="9445576" y="410219"/>
                  <a:pt x="9757936" y="277136"/>
                  <a:pt x="10112222" y="277136"/>
                </a:cubicBezTo>
                <a:cubicBezTo>
                  <a:pt x="10324793" y="277136"/>
                  <a:pt x="10522273" y="325046"/>
                  <a:pt x="10686084" y="407095"/>
                </a:cubicBezTo>
                <a:lnTo>
                  <a:pt x="10698420" y="414641"/>
                </a:lnTo>
                <a:lnTo>
                  <a:pt x="10756361" y="335498"/>
                </a:lnTo>
                <a:cubicBezTo>
                  <a:pt x="10940811" y="133083"/>
                  <a:pt x="11253171" y="0"/>
                  <a:pt x="11607457" y="0"/>
                </a:cubicBezTo>
                <a:cubicBezTo>
                  <a:pt x="11784600" y="0"/>
                  <a:pt x="11951262" y="33271"/>
                  <a:pt x="12096693" y="91844"/>
                </a:cubicBezTo>
                <a:lnTo>
                  <a:pt x="12192000" y="135942"/>
                </a:lnTo>
                <a:lnTo>
                  <a:pt x="12192000" y="1445191"/>
                </a:lnTo>
                <a:lnTo>
                  <a:pt x="0" y="1445191"/>
                </a:lnTo>
                <a:lnTo>
                  <a:pt x="0" y="326970"/>
                </a:lnTo>
                <a:lnTo>
                  <a:pt x="2069" y="326409"/>
                </a:lnTo>
                <a:cubicBezTo>
                  <a:pt x="105629" y="302528"/>
                  <a:pt x="215735" y="289663"/>
                  <a:pt x="329894" y="289663"/>
                </a:cubicBezTo>
                <a:cubicBezTo>
                  <a:pt x="529672" y="289663"/>
                  <a:pt x="717038" y="329061"/>
                  <a:pt x="878628" y="397949"/>
                </a:cubicBezTo>
                <a:lnTo>
                  <a:pt x="914726" y="416495"/>
                </a:lnTo>
                <a:lnTo>
                  <a:pt x="974025" y="335498"/>
                </a:lnTo>
                <a:cubicBezTo>
                  <a:pt x="1158473" y="133083"/>
                  <a:pt x="1470835" y="0"/>
                  <a:pt x="182511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accent2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15"/>
          <p:cNvSpPr/>
          <p:nvPr/>
        </p:nvSpPr>
        <p:spPr>
          <a:xfrm>
            <a:off x="0" y="5722938"/>
            <a:ext cx="9144000" cy="1135062"/>
          </a:xfrm>
          <a:custGeom>
            <a:avLst/>
            <a:gdLst>
              <a:gd name="connsiteX0" fmla="*/ 4165443 w 12192000"/>
              <a:gd name="connsiteY0" fmla="*/ 0 h 1133339"/>
              <a:gd name="connsiteX1" fmla="*/ 4793789 w 12192000"/>
              <a:gd name="connsiteY1" fmla="*/ 268294 h 1133339"/>
              <a:gd name="connsiteX2" fmla="*/ 4822897 w 12192000"/>
              <a:gd name="connsiteY2" fmla="*/ 311359 h 1133339"/>
              <a:gd name="connsiteX3" fmla="*/ 4850903 w 12192000"/>
              <a:gd name="connsiteY3" fmla="*/ 309092 h 1133339"/>
              <a:gd name="connsiteX4" fmla="*/ 5389486 w 12192000"/>
              <a:gd name="connsiteY4" fmla="*/ 539058 h 1133339"/>
              <a:gd name="connsiteX5" fmla="*/ 5423004 w 12192000"/>
              <a:gd name="connsiteY5" fmla="*/ 588645 h 1133339"/>
              <a:gd name="connsiteX6" fmla="*/ 5512341 w 12192000"/>
              <a:gd name="connsiteY6" fmla="*/ 549703 h 1133339"/>
              <a:gd name="connsiteX7" fmla="*/ 5765161 w 12192000"/>
              <a:gd name="connsiteY7" fmla="*/ 508714 h 1133339"/>
              <a:gd name="connsiteX8" fmla="*/ 5820259 w 12192000"/>
              <a:gd name="connsiteY8" fmla="*/ 512618 h 1133339"/>
              <a:gd name="connsiteX9" fmla="*/ 5859170 w 12192000"/>
              <a:gd name="connsiteY9" fmla="*/ 474742 h 1133339"/>
              <a:gd name="connsiteX10" fmla="*/ 6318443 w 12192000"/>
              <a:gd name="connsiteY10" fmla="*/ 321971 h 1133339"/>
              <a:gd name="connsiteX11" fmla="*/ 6571261 w 12192000"/>
              <a:gd name="connsiteY11" fmla="*/ 362960 h 1133339"/>
              <a:gd name="connsiteX12" fmla="*/ 6669499 w 12192000"/>
              <a:gd name="connsiteY12" fmla="*/ 405780 h 1133339"/>
              <a:gd name="connsiteX13" fmla="*/ 6680980 w 12192000"/>
              <a:gd name="connsiteY13" fmla="*/ 398172 h 1133339"/>
              <a:gd name="connsiteX14" fmla="*/ 7044125 w 12192000"/>
              <a:gd name="connsiteY14" fmla="*/ 309092 h 1133339"/>
              <a:gd name="connsiteX15" fmla="*/ 7503396 w 12192000"/>
              <a:gd name="connsiteY15" fmla="*/ 461863 h 1133339"/>
              <a:gd name="connsiteX16" fmla="*/ 7549263 w 12192000"/>
              <a:gd name="connsiteY16" fmla="*/ 506507 h 1133339"/>
              <a:gd name="connsiteX17" fmla="*/ 7557270 w 12192000"/>
              <a:gd name="connsiteY17" fmla="*/ 501203 h 1133339"/>
              <a:gd name="connsiteX18" fmla="*/ 7920415 w 12192000"/>
              <a:gd name="connsiteY18" fmla="*/ 412123 h 1133339"/>
              <a:gd name="connsiteX19" fmla="*/ 8518883 w 12192000"/>
              <a:gd name="connsiteY19" fmla="*/ 730689 h 1133339"/>
              <a:gd name="connsiteX20" fmla="*/ 8523397 w 12192000"/>
              <a:gd name="connsiteY20" fmla="*/ 742369 h 1133339"/>
              <a:gd name="connsiteX21" fmla="*/ 8530242 w 12192000"/>
              <a:gd name="connsiteY21" fmla="*/ 732242 h 1133339"/>
              <a:gd name="connsiteX22" fmla="*/ 9068825 w 12192000"/>
              <a:gd name="connsiteY22" fmla="*/ 502276 h 1133339"/>
              <a:gd name="connsiteX23" fmla="*/ 9292147 w 12192000"/>
              <a:gd name="connsiteY23" fmla="*/ 533926 h 1133339"/>
              <a:gd name="connsiteX24" fmla="*/ 9381057 w 12192000"/>
              <a:gd name="connsiteY24" fmla="*/ 567236 h 1133339"/>
              <a:gd name="connsiteX25" fmla="*/ 9408408 w 12192000"/>
              <a:gd name="connsiteY25" fmla="*/ 526771 h 1133339"/>
              <a:gd name="connsiteX26" fmla="*/ 9788804 w 12192000"/>
              <a:gd name="connsiteY26" fmla="*/ 364348 h 1133339"/>
              <a:gd name="connsiteX27" fmla="*/ 10169201 w 12192000"/>
              <a:gd name="connsiteY27" fmla="*/ 526771 h 1133339"/>
              <a:gd name="connsiteX28" fmla="*/ 10193126 w 12192000"/>
              <a:gd name="connsiteY28" fmla="*/ 562169 h 1133339"/>
              <a:gd name="connsiteX29" fmla="*/ 10221725 w 12192000"/>
              <a:gd name="connsiteY29" fmla="*/ 549703 h 1133339"/>
              <a:gd name="connsiteX30" fmla="*/ 10474543 w 12192000"/>
              <a:gd name="connsiteY30" fmla="*/ 508714 h 1133339"/>
              <a:gd name="connsiteX31" fmla="*/ 11030020 w 12192000"/>
              <a:gd name="connsiteY31" fmla="*/ 759843 h 1133339"/>
              <a:gd name="connsiteX32" fmla="*/ 11042281 w 12192000"/>
              <a:gd name="connsiteY32" fmla="*/ 779672 h 1133339"/>
              <a:gd name="connsiteX33" fmla="*/ 11058727 w 12192000"/>
              <a:gd name="connsiteY33" fmla="*/ 737128 h 1133339"/>
              <a:gd name="connsiteX34" fmla="*/ 11657193 w 12192000"/>
              <a:gd name="connsiteY34" fmla="*/ 418562 h 1133339"/>
              <a:gd name="connsiteX35" fmla="*/ 11910011 w 12192000"/>
              <a:gd name="connsiteY35" fmla="*/ 459551 h 1133339"/>
              <a:gd name="connsiteX36" fmla="*/ 12013158 w 12192000"/>
              <a:gd name="connsiteY36" fmla="*/ 504512 h 1133339"/>
              <a:gd name="connsiteX37" fmla="*/ 12070208 w 12192000"/>
              <a:gd name="connsiteY37" fmla="*/ 448985 h 1133339"/>
              <a:gd name="connsiteX38" fmla="*/ 12166333 w 12192000"/>
              <a:gd name="connsiteY38" fmla="*/ 385294 h 1133339"/>
              <a:gd name="connsiteX39" fmla="*/ 12192000 w 12192000"/>
              <a:gd name="connsiteY39" fmla="*/ 374106 h 1133339"/>
              <a:gd name="connsiteX40" fmla="*/ 12192000 w 12192000"/>
              <a:gd name="connsiteY40" fmla="*/ 1133339 h 1133339"/>
              <a:gd name="connsiteX41" fmla="*/ 0 w 12192000"/>
              <a:gd name="connsiteY41" fmla="*/ 1133339 h 1133339"/>
              <a:gd name="connsiteX42" fmla="*/ 0 w 12192000"/>
              <a:gd name="connsiteY42" fmla="*/ 486996 h 1133339"/>
              <a:gd name="connsiteX43" fmla="*/ 71 w 12192000"/>
              <a:gd name="connsiteY43" fmla="*/ 486956 h 1133339"/>
              <a:gd name="connsiteX44" fmla="*/ 336420 w 12192000"/>
              <a:gd name="connsiteY44" fmla="*/ 418562 h 1133339"/>
              <a:gd name="connsiteX45" fmla="*/ 611086 w 12192000"/>
              <a:gd name="connsiteY45" fmla="*/ 463094 h 1133339"/>
              <a:gd name="connsiteX46" fmla="*/ 684818 w 12192000"/>
              <a:gd name="connsiteY46" fmla="*/ 495232 h 1133339"/>
              <a:gd name="connsiteX47" fmla="*/ 719102 w 12192000"/>
              <a:gd name="connsiteY47" fmla="*/ 461863 h 1133339"/>
              <a:gd name="connsiteX48" fmla="*/ 1178373 w 12192000"/>
              <a:gd name="connsiteY48" fmla="*/ 309092 h 1133339"/>
              <a:gd name="connsiteX49" fmla="*/ 1431191 w 12192000"/>
              <a:gd name="connsiteY49" fmla="*/ 350081 h 1133339"/>
              <a:gd name="connsiteX50" fmla="*/ 1535098 w 12192000"/>
              <a:gd name="connsiteY50" fmla="*/ 395372 h 1133339"/>
              <a:gd name="connsiteX51" fmla="*/ 1601328 w 12192000"/>
              <a:gd name="connsiteY51" fmla="*/ 366503 h 1133339"/>
              <a:gd name="connsiteX52" fmla="*/ 1875994 w 12192000"/>
              <a:gd name="connsiteY52" fmla="*/ 321971 h 1133339"/>
              <a:gd name="connsiteX53" fmla="*/ 2526182 w 12192000"/>
              <a:gd name="connsiteY53" fmla="*/ 668067 h 1133339"/>
              <a:gd name="connsiteX54" fmla="*/ 2552597 w 12192000"/>
              <a:gd name="connsiteY54" fmla="*/ 736404 h 1133339"/>
              <a:gd name="connsiteX55" fmla="*/ 2571015 w 12192000"/>
              <a:gd name="connsiteY55" fmla="*/ 731813 h 1133339"/>
              <a:gd name="connsiteX56" fmla="*/ 2701915 w 12192000"/>
              <a:gd name="connsiteY56" fmla="*/ 721216 h 1133339"/>
              <a:gd name="connsiteX57" fmla="*/ 2724369 w 12192000"/>
              <a:gd name="connsiteY57" fmla="*/ 722353 h 1133339"/>
              <a:gd name="connsiteX58" fmla="*/ 2760974 w 12192000"/>
              <a:gd name="connsiteY58" fmla="*/ 627658 h 1133339"/>
              <a:gd name="connsiteX59" fmla="*/ 3359439 w 12192000"/>
              <a:gd name="connsiteY59" fmla="*/ 309092 h 1133339"/>
              <a:gd name="connsiteX60" fmla="*/ 3490338 w 12192000"/>
              <a:gd name="connsiteY60" fmla="*/ 319689 h 1133339"/>
              <a:gd name="connsiteX61" fmla="*/ 3500624 w 12192000"/>
              <a:gd name="connsiteY61" fmla="*/ 322253 h 1133339"/>
              <a:gd name="connsiteX62" fmla="*/ 3537095 w 12192000"/>
              <a:gd name="connsiteY62" fmla="*/ 268294 h 1133339"/>
              <a:gd name="connsiteX63" fmla="*/ 4165443 w 12192000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0" h="1133339">
                <a:moveTo>
                  <a:pt x="4165443" y="0"/>
                </a:moveTo>
                <a:cubicBezTo>
                  <a:pt x="4427005" y="0"/>
                  <a:pt x="4657616" y="106424"/>
                  <a:pt x="4793789" y="268294"/>
                </a:cubicBezTo>
                <a:lnTo>
                  <a:pt x="4822897" y="311359"/>
                </a:lnTo>
                <a:lnTo>
                  <a:pt x="4850903" y="309092"/>
                </a:lnTo>
                <a:cubicBezTo>
                  <a:pt x="5075099" y="309092"/>
                  <a:pt x="5272766" y="400313"/>
                  <a:pt x="5389486" y="539058"/>
                </a:cubicBezTo>
                <a:lnTo>
                  <a:pt x="5423004" y="588645"/>
                </a:lnTo>
                <a:lnTo>
                  <a:pt x="5512341" y="549703"/>
                </a:lnTo>
                <a:cubicBezTo>
                  <a:pt x="5590047" y="523309"/>
                  <a:pt x="5675481" y="508714"/>
                  <a:pt x="5765161" y="508714"/>
                </a:cubicBezTo>
                <a:lnTo>
                  <a:pt x="5820259" y="512618"/>
                </a:lnTo>
                <a:lnTo>
                  <a:pt x="5859170" y="474742"/>
                </a:lnTo>
                <a:cubicBezTo>
                  <a:pt x="5976709" y="380352"/>
                  <a:pt x="6139086" y="321971"/>
                  <a:pt x="6318443" y="321971"/>
                </a:cubicBezTo>
                <a:cubicBezTo>
                  <a:pt x="6408121" y="321971"/>
                  <a:pt x="6493555" y="336566"/>
                  <a:pt x="6571261" y="362960"/>
                </a:cubicBezTo>
                <a:lnTo>
                  <a:pt x="6669499" y="405780"/>
                </a:lnTo>
                <a:lnTo>
                  <a:pt x="6680980" y="398172"/>
                </a:lnTo>
                <a:cubicBezTo>
                  <a:pt x="6784641" y="341931"/>
                  <a:pt x="6909609" y="309092"/>
                  <a:pt x="7044125" y="309092"/>
                </a:cubicBezTo>
                <a:cubicBezTo>
                  <a:pt x="7223481" y="309092"/>
                  <a:pt x="7385858" y="367473"/>
                  <a:pt x="7503396" y="461863"/>
                </a:cubicBezTo>
                <a:lnTo>
                  <a:pt x="7549263" y="506507"/>
                </a:lnTo>
                <a:lnTo>
                  <a:pt x="7557270" y="501203"/>
                </a:lnTo>
                <a:cubicBezTo>
                  <a:pt x="7660931" y="444962"/>
                  <a:pt x="7785899" y="412123"/>
                  <a:pt x="7920415" y="412123"/>
                </a:cubicBezTo>
                <a:cubicBezTo>
                  <a:pt x="8189451" y="412123"/>
                  <a:pt x="8420281" y="543481"/>
                  <a:pt x="8518883" y="730689"/>
                </a:cubicBezTo>
                <a:lnTo>
                  <a:pt x="8523397" y="742369"/>
                </a:lnTo>
                <a:lnTo>
                  <a:pt x="8530242" y="732242"/>
                </a:lnTo>
                <a:cubicBezTo>
                  <a:pt x="8646964" y="593497"/>
                  <a:pt x="8844630" y="502276"/>
                  <a:pt x="9068825" y="502276"/>
                </a:cubicBezTo>
                <a:cubicBezTo>
                  <a:pt x="9147294" y="502276"/>
                  <a:pt x="9222512" y="513450"/>
                  <a:pt x="9292147" y="533926"/>
                </a:cubicBezTo>
                <a:lnTo>
                  <a:pt x="9381057" y="567236"/>
                </a:lnTo>
                <a:lnTo>
                  <a:pt x="9408408" y="526771"/>
                </a:lnTo>
                <a:cubicBezTo>
                  <a:pt x="9490847" y="428776"/>
                  <a:pt x="9630456" y="364348"/>
                  <a:pt x="9788804" y="364348"/>
                </a:cubicBezTo>
                <a:cubicBezTo>
                  <a:pt x="9947151" y="364348"/>
                  <a:pt x="10086761" y="428776"/>
                  <a:pt x="10169201" y="526771"/>
                </a:cubicBezTo>
                <a:lnTo>
                  <a:pt x="10193126" y="562169"/>
                </a:lnTo>
                <a:lnTo>
                  <a:pt x="10221725" y="549703"/>
                </a:lnTo>
                <a:cubicBezTo>
                  <a:pt x="10299432" y="523309"/>
                  <a:pt x="10384865" y="508714"/>
                  <a:pt x="10474543" y="508714"/>
                </a:cubicBezTo>
                <a:cubicBezTo>
                  <a:pt x="10709949" y="508714"/>
                  <a:pt x="10916105" y="609285"/>
                  <a:pt x="11030020" y="759843"/>
                </a:cubicBezTo>
                <a:lnTo>
                  <a:pt x="11042281" y="779672"/>
                </a:lnTo>
                <a:lnTo>
                  <a:pt x="11058727" y="737128"/>
                </a:lnTo>
                <a:cubicBezTo>
                  <a:pt x="11157327" y="549920"/>
                  <a:pt x="11388158" y="418562"/>
                  <a:pt x="11657193" y="418562"/>
                </a:cubicBezTo>
                <a:cubicBezTo>
                  <a:pt x="11746871" y="418562"/>
                  <a:pt x="11832305" y="433157"/>
                  <a:pt x="11910011" y="459551"/>
                </a:cubicBezTo>
                <a:lnTo>
                  <a:pt x="12013158" y="504512"/>
                </a:lnTo>
                <a:lnTo>
                  <a:pt x="12070208" y="448985"/>
                </a:lnTo>
                <a:cubicBezTo>
                  <a:pt x="12099592" y="425388"/>
                  <a:pt x="12131779" y="404041"/>
                  <a:pt x="12166333" y="385294"/>
                </a:cubicBezTo>
                <a:lnTo>
                  <a:pt x="12192000" y="374106"/>
                </a:lnTo>
                <a:lnTo>
                  <a:pt x="12192000" y="1133339"/>
                </a:lnTo>
                <a:lnTo>
                  <a:pt x="0" y="1133339"/>
                </a:lnTo>
                <a:lnTo>
                  <a:pt x="0" y="486996"/>
                </a:lnTo>
                <a:lnTo>
                  <a:pt x="71" y="486956"/>
                </a:lnTo>
                <a:cubicBezTo>
                  <a:pt x="100055" y="443338"/>
                  <a:pt x="214635" y="418562"/>
                  <a:pt x="336420" y="418562"/>
                </a:cubicBezTo>
                <a:cubicBezTo>
                  <a:pt x="433848" y="418562"/>
                  <a:pt x="526664" y="434418"/>
                  <a:pt x="611086" y="463094"/>
                </a:cubicBezTo>
                <a:lnTo>
                  <a:pt x="684818" y="495232"/>
                </a:lnTo>
                <a:lnTo>
                  <a:pt x="719102" y="461863"/>
                </a:lnTo>
                <a:cubicBezTo>
                  <a:pt x="836640" y="367473"/>
                  <a:pt x="999017" y="309092"/>
                  <a:pt x="1178373" y="309092"/>
                </a:cubicBezTo>
                <a:cubicBezTo>
                  <a:pt x="1268052" y="309092"/>
                  <a:pt x="1353485" y="323687"/>
                  <a:pt x="1431191" y="350081"/>
                </a:cubicBezTo>
                <a:lnTo>
                  <a:pt x="1535098" y="395372"/>
                </a:lnTo>
                <a:lnTo>
                  <a:pt x="1601328" y="366503"/>
                </a:lnTo>
                <a:cubicBezTo>
                  <a:pt x="1685751" y="337827"/>
                  <a:pt x="1778567" y="321971"/>
                  <a:pt x="1875994" y="321971"/>
                </a:cubicBezTo>
                <a:cubicBezTo>
                  <a:pt x="2168280" y="321971"/>
                  <a:pt x="2419060" y="464681"/>
                  <a:pt x="2526182" y="668067"/>
                </a:cubicBezTo>
                <a:lnTo>
                  <a:pt x="2552597" y="736404"/>
                </a:lnTo>
                <a:lnTo>
                  <a:pt x="2571015" y="731813"/>
                </a:lnTo>
                <a:cubicBezTo>
                  <a:pt x="2613296" y="724865"/>
                  <a:pt x="2657074" y="721216"/>
                  <a:pt x="2701915" y="721216"/>
                </a:cubicBezTo>
                <a:lnTo>
                  <a:pt x="2724369" y="722353"/>
                </a:lnTo>
                <a:lnTo>
                  <a:pt x="2760974" y="627658"/>
                </a:lnTo>
                <a:cubicBezTo>
                  <a:pt x="2859573" y="440450"/>
                  <a:pt x="3090405" y="309092"/>
                  <a:pt x="3359439" y="309092"/>
                </a:cubicBezTo>
                <a:cubicBezTo>
                  <a:pt x="3404279" y="309092"/>
                  <a:pt x="3448056" y="312741"/>
                  <a:pt x="3490338" y="319689"/>
                </a:cubicBezTo>
                <a:lnTo>
                  <a:pt x="3500624" y="322253"/>
                </a:lnTo>
                <a:lnTo>
                  <a:pt x="3537095" y="268294"/>
                </a:lnTo>
                <a:cubicBezTo>
                  <a:pt x="3673270" y="106424"/>
                  <a:pt x="3903880" y="0"/>
                  <a:pt x="4165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 30"/>
          <p:cNvSpPr/>
          <p:nvPr/>
        </p:nvSpPr>
        <p:spPr>
          <a:xfrm rot="20700000" flipH="1">
            <a:off x="4124325" y="1689100"/>
            <a:ext cx="895350" cy="61912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50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686050" y="2591560"/>
            <a:ext cx="3771900" cy="97872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编辑标题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sz="quarter" idx="13" hasCustomPrompt="1"/>
          </p:nvPr>
        </p:nvSpPr>
        <p:spPr>
          <a:xfrm>
            <a:off x="2686050" y="3610928"/>
            <a:ext cx="3771900" cy="46166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1"/>
              <a:t>单击此处编辑文本</a:t>
            </a:r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7823-5121-43CF-BE31-F0709606E54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014391" y="733425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noProof="1"/>
              <a:t>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112FC-08A2-496C-9339-59EC18536E5D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659969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4"/>
            <a:ext cx="78867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55D0-B568-44E7-91DD-1BFE7390D5F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0"/>
          <p:cNvSpPr/>
          <p:nvPr/>
        </p:nvSpPr>
        <p:spPr>
          <a:xfrm rot="20700000" flipH="1">
            <a:off x="6426200" y="636588"/>
            <a:ext cx="896938" cy="61912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50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grpSp>
        <p:nvGrpSpPr>
          <p:cNvPr id="5" name="组合 16"/>
          <p:cNvGrpSpPr>
            <a:grpSpLocks/>
          </p:cNvGrpSpPr>
          <p:nvPr/>
        </p:nvGrpSpPr>
        <p:grpSpPr bwMode="auto">
          <a:xfrm>
            <a:off x="581025" y="3287713"/>
            <a:ext cx="1171575" cy="268287"/>
            <a:chOff x="580290" y="3288314"/>
            <a:chExt cx="1172059" cy="267237"/>
          </a:xfrm>
        </p:grpSpPr>
        <p:sp>
          <p:nvSpPr>
            <p:cNvPr id="6" name="椭圆 5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172673" y="3321521"/>
              <a:ext cx="201695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1618944" y="3354728"/>
              <a:ext cx="13340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9" name="组合 17"/>
          <p:cNvGrpSpPr>
            <a:grpSpLocks/>
          </p:cNvGrpSpPr>
          <p:nvPr/>
        </p:nvGrpSpPr>
        <p:grpSpPr bwMode="auto">
          <a:xfrm flipH="1">
            <a:off x="7386638" y="3295650"/>
            <a:ext cx="1173162" cy="266700"/>
            <a:chOff x="580290" y="3288314"/>
            <a:chExt cx="1172059" cy="267237"/>
          </a:xfrm>
        </p:grpSpPr>
        <p:sp>
          <p:nvSpPr>
            <p:cNvPr id="10" name="椭圆 9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9"/>
            <p:cNvSpPr/>
            <p:nvPr/>
          </p:nvSpPr>
          <p:spPr>
            <a:xfrm rot="10800000">
              <a:off x="1173457" y="3321719"/>
              <a:ext cx="199837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2" name="椭圆 11"/>
            <p:cNvSpPr/>
            <p:nvPr/>
          </p:nvSpPr>
          <p:spPr>
            <a:xfrm rot="10800000">
              <a:off x="1619124" y="3355123"/>
              <a:ext cx="13322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3" name="任意多边形: 形状 6"/>
          <p:cNvSpPr/>
          <p:nvPr/>
        </p:nvSpPr>
        <p:spPr>
          <a:xfrm>
            <a:off x="0" y="4887913"/>
            <a:ext cx="9144000" cy="1970087"/>
          </a:xfrm>
          <a:custGeom>
            <a:avLst/>
            <a:gdLst>
              <a:gd name="connsiteX0" fmla="*/ 4761693 w 12192001"/>
              <a:gd name="connsiteY0" fmla="*/ 0 h 1975365"/>
              <a:gd name="connsiteX1" fmla="*/ 6041005 w 12192001"/>
              <a:gd name="connsiteY1" fmla="*/ 551581 h 1975365"/>
              <a:gd name="connsiteX2" fmla="*/ 6051129 w 12192001"/>
              <a:gd name="connsiteY2" fmla="*/ 563959 h 1975365"/>
              <a:gd name="connsiteX3" fmla="*/ 6073942 w 12192001"/>
              <a:gd name="connsiteY3" fmla="*/ 553912 h 1975365"/>
              <a:gd name="connsiteX4" fmla="*/ 6719270 w 12192001"/>
              <a:gd name="connsiteY4" fmla="*/ 434799 h 1975365"/>
              <a:gd name="connsiteX5" fmla="*/ 7891577 w 12192001"/>
              <a:gd name="connsiteY5" fmla="*/ 878743 h 1975365"/>
              <a:gd name="connsiteX6" fmla="*/ 7956994 w 12192001"/>
              <a:gd name="connsiteY6" fmla="*/ 944547 h 1975365"/>
              <a:gd name="connsiteX7" fmla="*/ 7985842 w 12192001"/>
              <a:gd name="connsiteY7" fmla="*/ 901137 h 1975365"/>
              <a:gd name="connsiteX8" fmla="*/ 9599486 w 12192001"/>
              <a:gd name="connsiteY8" fmla="*/ 116746 h 1975365"/>
              <a:gd name="connsiteX9" fmla="*/ 11213130 w 12192001"/>
              <a:gd name="connsiteY9" fmla="*/ 901137 h 1975365"/>
              <a:gd name="connsiteX10" fmla="*/ 11218027 w 12192001"/>
              <a:gd name="connsiteY10" fmla="*/ 908506 h 1975365"/>
              <a:gd name="connsiteX11" fmla="*/ 11301959 w 12192001"/>
              <a:gd name="connsiteY11" fmla="*/ 824077 h 1975365"/>
              <a:gd name="connsiteX12" fmla="*/ 12140144 w 12192001"/>
              <a:gd name="connsiteY12" fmla="*/ 410927 h 1975365"/>
              <a:gd name="connsiteX13" fmla="*/ 12192001 w 12192001"/>
              <a:gd name="connsiteY13" fmla="*/ 403692 h 1975365"/>
              <a:gd name="connsiteX14" fmla="*/ 12192001 w 12192001"/>
              <a:gd name="connsiteY14" fmla="*/ 1975365 h 1975365"/>
              <a:gd name="connsiteX15" fmla="*/ 0 w 12192001"/>
              <a:gd name="connsiteY15" fmla="*/ 1975365 h 1975365"/>
              <a:gd name="connsiteX16" fmla="*/ 0 w 12192001"/>
              <a:gd name="connsiteY16" fmla="*/ 204727 h 1975365"/>
              <a:gd name="connsiteX17" fmla="*/ 60384 w 12192001"/>
              <a:gd name="connsiteY17" fmla="*/ 207862 h 1975365"/>
              <a:gd name="connsiteX18" fmla="*/ 1338550 w 12192001"/>
              <a:gd name="connsiteY18" fmla="*/ 843689 h 1975365"/>
              <a:gd name="connsiteX19" fmla="*/ 1434547 w 12192001"/>
              <a:gd name="connsiteY19" fmla="*/ 961054 h 1975365"/>
              <a:gd name="connsiteX20" fmla="*/ 1439685 w 12192001"/>
              <a:gd name="connsiteY20" fmla="*/ 955887 h 1975365"/>
              <a:gd name="connsiteX21" fmla="*/ 2815706 w 12192001"/>
              <a:gd name="connsiteY21" fmla="*/ 434799 h 1975365"/>
              <a:gd name="connsiteX22" fmla="*/ 3394383 w 12192001"/>
              <a:gd name="connsiteY22" fmla="*/ 514784 h 1975365"/>
              <a:gd name="connsiteX23" fmla="*/ 3487865 w 12192001"/>
              <a:gd name="connsiteY23" fmla="*/ 546065 h 1975365"/>
              <a:gd name="connsiteX24" fmla="*/ 3589385 w 12192001"/>
              <a:gd name="connsiteY24" fmla="*/ 443944 h 1975365"/>
              <a:gd name="connsiteX25" fmla="*/ 4761693 w 12192001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1" h="1975365">
                <a:moveTo>
                  <a:pt x="4761693" y="0"/>
                </a:moveTo>
                <a:cubicBezTo>
                  <a:pt x="5276735" y="0"/>
                  <a:pt x="5736923" y="214716"/>
                  <a:pt x="6041005" y="551581"/>
                </a:cubicBezTo>
                <a:lnTo>
                  <a:pt x="6051129" y="563959"/>
                </a:lnTo>
                <a:lnTo>
                  <a:pt x="6073942" y="553912"/>
                </a:lnTo>
                <a:cubicBezTo>
                  <a:pt x="6272289" y="477212"/>
                  <a:pt x="6490362" y="434799"/>
                  <a:pt x="6719270" y="434799"/>
                </a:cubicBezTo>
                <a:cubicBezTo>
                  <a:pt x="7177084" y="434799"/>
                  <a:pt x="7591557" y="604452"/>
                  <a:pt x="7891577" y="878743"/>
                </a:cubicBezTo>
                <a:lnTo>
                  <a:pt x="7956994" y="944547"/>
                </a:lnTo>
                <a:lnTo>
                  <a:pt x="7985842" y="901137"/>
                </a:lnTo>
                <a:cubicBezTo>
                  <a:pt x="8335549" y="427892"/>
                  <a:pt x="8927773" y="116746"/>
                  <a:pt x="9599486" y="116746"/>
                </a:cubicBezTo>
                <a:cubicBezTo>
                  <a:pt x="10271198" y="116746"/>
                  <a:pt x="10863422" y="427892"/>
                  <a:pt x="11213130" y="901137"/>
                </a:cubicBezTo>
                <a:lnTo>
                  <a:pt x="11218027" y="908506"/>
                </a:lnTo>
                <a:lnTo>
                  <a:pt x="11301959" y="824077"/>
                </a:lnTo>
                <a:cubicBezTo>
                  <a:pt x="11526974" y="618359"/>
                  <a:pt x="11816369" y="471500"/>
                  <a:pt x="12140144" y="410927"/>
                </a:cubicBezTo>
                <a:lnTo>
                  <a:pt x="12192001" y="403692"/>
                </a:lnTo>
                <a:lnTo>
                  <a:pt x="12192001" y="1975365"/>
                </a:lnTo>
                <a:lnTo>
                  <a:pt x="0" y="1975365"/>
                </a:lnTo>
                <a:lnTo>
                  <a:pt x="0" y="204727"/>
                </a:lnTo>
                <a:lnTo>
                  <a:pt x="60384" y="207862"/>
                </a:lnTo>
                <a:cubicBezTo>
                  <a:pt x="573648" y="261507"/>
                  <a:pt x="1026243" y="497713"/>
                  <a:pt x="1338550" y="843689"/>
                </a:cubicBezTo>
                <a:lnTo>
                  <a:pt x="1434547" y="961054"/>
                </a:lnTo>
                <a:lnTo>
                  <a:pt x="1439685" y="955887"/>
                </a:lnTo>
                <a:cubicBezTo>
                  <a:pt x="1791839" y="633932"/>
                  <a:pt x="2278336" y="434799"/>
                  <a:pt x="2815706" y="434799"/>
                </a:cubicBezTo>
                <a:cubicBezTo>
                  <a:pt x="3017220" y="434799"/>
                  <a:pt x="3211580" y="462802"/>
                  <a:pt x="3394383" y="514784"/>
                </a:cubicBezTo>
                <a:lnTo>
                  <a:pt x="3487865" y="546065"/>
                </a:lnTo>
                <a:lnTo>
                  <a:pt x="3589385" y="443944"/>
                </a:lnTo>
                <a:cubicBezTo>
                  <a:pt x="3889406" y="169652"/>
                  <a:pt x="4303879" y="0"/>
                  <a:pt x="4761693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7"/>
          <p:cNvSpPr/>
          <p:nvPr/>
        </p:nvSpPr>
        <p:spPr>
          <a:xfrm>
            <a:off x="0" y="5421313"/>
            <a:ext cx="9144000" cy="1436687"/>
          </a:xfrm>
          <a:custGeom>
            <a:avLst/>
            <a:gdLst>
              <a:gd name="connsiteX0" fmla="*/ 1825119 w 12192000"/>
              <a:gd name="connsiteY0" fmla="*/ 0 h 1445191"/>
              <a:gd name="connsiteX1" fmla="*/ 2676215 w 12192000"/>
              <a:gd name="connsiteY1" fmla="*/ 335498 h 1445191"/>
              <a:gd name="connsiteX2" fmla="*/ 2725007 w 12192000"/>
              <a:gd name="connsiteY2" fmla="*/ 402142 h 1445191"/>
              <a:gd name="connsiteX3" fmla="*/ 2887042 w 12192000"/>
              <a:gd name="connsiteY3" fmla="*/ 336937 h 1445191"/>
              <a:gd name="connsiteX4" fmla="*/ 3286558 w 12192000"/>
              <a:gd name="connsiteY4" fmla="*/ 277137 h 1445191"/>
              <a:gd name="connsiteX5" fmla="*/ 4137654 w 12192000"/>
              <a:gd name="connsiteY5" fmla="*/ 612635 h 1445191"/>
              <a:gd name="connsiteX6" fmla="*/ 4137762 w 12192000"/>
              <a:gd name="connsiteY6" fmla="*/ 612785 h 1445191"/>
              <a:gd name="connsiteX7" fmla="*/ 4173314 w 12192000"/>
              <a:gd name="connsiteY7" fmla="*/ 564223 h 1445191"/>
              <a:gd name="connsiteX8" fmla="*/ 5259074 w 12192000"/>
              <a:gd name="connsiteY8" fmla="*/ 136221 h 1445191"/>
              <a:gd name="connsiteX9" fmla="*/ 5883199 w 12192000"/>
              <a:gd name="connsiteY9" fmla="*/ 253387 h 1445191"/>
              <a:gd name="connsiteX10" fmla="*/ 5937700 w 12192000"/>
              <a:gd name="connsiteY10" fmla="*/ 277935 h 1445191"/>
              <a:gd name="connsiteX11" fmla="*/ 5998970 w 12192000"/>
              <a:gd name="connsiteY11" fmla="*/ 222879 h 1445191"/>
              <a:gd name="connsiteX12" fmla="*/ 6724734 w 12192000"/>
              <a:gd name="connsiteY12" fmla="*/ 0 h 1445191"/>
              <a:gd name="connsiteX13" fmla="*/ 7450498 w 12192000"/>
              <a:gd name="connsiteY13" fmla="*/ 222879 h 1445191"/>
              <a:gd name="connsiteX14" fmla="*/ 7504128 w 12192000"/>
              <a:gd name="connsiteY14" fmla="*/ 271069 h 1445191"/>
              <a:gd name="connsiteX15" fmla="*/ 7515578 w 12192000"/>
              <a:gd name="connsiteY15" fmla="*/ 265911 h 1445191"/>
              <a:gd name="connsiteX16" fmla="*/ 8139707 w 12192000"/>
              <a:gd name="connsiteY16" fmla="*/ 148745 h 1445191"/>
              <a:gd name="connsiteX17" fmla="*/ 9129790 w 12192000"/>
              <a:gd name="connsiteY17" fmla="*/ 484217 h 1445191"/>
              <a:gd name="connsiteX18" fmla="*/ 9258974 w 12192000"/>
              <a:gd name="connsiteY18" fmla="*/ 615575 h 1445191"/>
              <a:gd name="connsiteX19" fmla="*/ 9261126 w 12192000"/>
              <a:gd name="connsiteY19" fmla="*/ 612634 h 1445191"/>
              <a:gd name="connsiteX20" fmla="*/ 10112222 w 12192000"/>
              <a:gd name="connsiteY20" fmla="*/ 277136 h 1445191"/>
              <a:gd name="connsiteX21" fmla="*/ 10686084 w 12192000"/>
              <a:gd name="connsiteY21" fmla="*/ 407095 h 1445191"/>
              <a:gd name="connsiteX22" fmla="*/ 10698420 w 12192000"/>
              <a:gd name="connsiteY22" fmla="*/ 414641 h 1445191"/>
              <a:gd name="connsiteX23" fmla="*/ 10756361 w 12192000"/>
              <a:gd name="connsiteY23" fmla="*/ 335498 h 1445191"/>
              <a:gd name="connsiteX24" fmla="*/ 11607457 w 12192000"/>
              <a:gd name="connsiteY24" fmla="*/ 0 h 1445191"/>
              <a:gd name="connsiteX25" fmla="*/ 12096693 w 12192000"/>
              <a:gd name="connsiteY25" fmla="*/ 91844 h 1445191"/>
              <a:gd name="connsiteX26" fmla="*/ 12192000 w 12192000"/>
              <a:gd name="connsiteY26" fmla="*/ 135942 h 1445191"/>
              <a:gd name="connsiteX27" fmla="*/ 12192000 w 12192000"/>
              <a:gd name="connsiteY27" fmla="*/ 1445191 h 1445191"/>
              <a:gd name="connsiteX28" fmla="*/ 0 w 12192000"/>
              <a:gd name="connsiteY28" fmla="*/ 1445191 h 1445191"/>
              <a:gd name="connsiteX29" fmla="*/ 0 w 12192000"/>
              <a:gd name="connsiteY29" fmla="*/ 326970 h 1445191"/>
              <a:gd name="connsiteX30" fmla="*/ 2069 w 12192000"/>
              <a:gd name="connsiteY30" fmla="*/ 326409 h 1445191"/>
              <a:gd name="connsiteX31" fmla="*/ 329894 w 12192000"/>
              <a:gd name="connsiteY31" fmla="*/ 289663 h 1445191"/>
              <a:gd name="connsiteX32" fmla="*/ 878628 w 12192000"/>
              <a:gd name="connsiteY32" fmla="*/ 397949 h 1445191"/>
              <a:gd name="connsiteX33" fmla="*/ 914726 w 12192000"/>
              <a:gd name="connsiteY33" fmla="*/ 416495 h 1445191"/>
              <a:gd name="connsiteX34" fmla="*/ 974025 w 12192000"/>
              <a:gd name="connsiteY34" fmla="*/ 335498 h 1445191"/>
              <a:gd name="connsiteX35" fmla="*/ 1825119 w 12192000"/>
              <a:gd name="connsiteY3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1445191">
                <a:moveTo>
                  <a:pt x="1825119" y="0"/>
                </a:moveTo>
                <a:cubicBezTo>
                  <a:pt x="2179406" y="0"/>
                  <a:pt x="2491766" y="133083"/>
                  <a:pt x="2676215" y="335498"/>
                </a:cubicBezTo>
                <a:lnTo>
                  <a:pt x="2725007" y="402142"/>
                </a:lnTo>
                <a:lnTo>
                  <a:pt x="2887042" y="336937"/>
                </a:lnTo>
                <a:cubicBezTo>
                  <a:pt x="3009837" y="298430"/>
                  <a:pt x="3144843" y="277137"/>
                  <a:pt x="3286558" y="277137"/>
                </a:cubicBezTo>
                <a:cubicBezTo>
                  <a:pt x="3640842" y="277137"/>
                  <a:pt x="3953203" y="410220"/>
                  <a:pt x="4137654" y="612635"/>
                </a:cubicBezTo>
                <a:lnTo>
                  <a:pt x="4137762" y="612785"/>
                </a:lnTo>
                <a:lnTo>
                  <a:pt x="4173314" y="564223"/>
                </a:lnTo>
                <a:cubicBezTo>
                  <a:pt x="4408621" y="305997"/>
                  <a:pt x="4807103" y="136221"/>
                  <a:pt x="5259074" y="136221"/>
                </a:cubicBezTo>
                <a:cubicBezTo>
                  <a:pt x="5485056" y="136221"/>
                  <a:pt x="5697670" y="178665"/>
                  <a:pt x="5883199" y="253387"/>
                </a:cubicBezTo>
                <a:lnTo>
                  <a:pt x="5937700" y="277935"/>
                </a:lnTo>
                <a:lnTo>
                  <a:pt x="5998970" y="222879"/>
                </a:lnTo>
                <a:cubicBezTo>
                  <a:pt x="6184708" y="85173"/>
                  <a:pt x="6441306" y="0"/>
                  <a:pt x="6724734" y="0"/>
                </a:cubicBezTo>
                <a:cubicBezTo>
                  <a:pt x="7008162" y="0"/>
                  <a:pt x="7264760" y="85173"/>
                  <a:pt x="7450498" y="222879"/>
                </a:cubicBezTo>
                <a:lnTo>
                  <a:pt x="7504128" y="271069"/>
                </a:lnTo>
                <a:lnTo>
                  <a:pt x="7515578" y="265911"/>
                </a:lnTo>
                <a:cubicBezTo>
                  <a:pt x="7701109" y="191189"/>
                  <a:pt x="7913723" y="148745"/>
                  <a:pt x="8139707" y="148745"/>
                </a:cubicBezTo>
                <a:cubicBezTo>
                  <a:pt x="8535178" y="148745"/>
                  <a:pt x="8889702" y="278730"/>
                  <a:pt x="9129790" y="484217"/>
                </a:cubicBezTo>
                <a:lnTo>
                  <a:pt x="9258974" y="615575"/>
                </a:lnTo>
                <a:lnTo>
                  <a:pt x="9261126" y="612634"/>
                </a:lnTo>
                <a:cubicBezTo>
                  <a:pt x="9445576" y="410219"/>
                  <a:pt x="9757936" y="277136"/>
                  <a:pt x="10112222" y="277136"/>
                </a:cubicBezTo>
                <a:cubicBezTo>
                  <a:pt x="10324793" y="277136"/>
                  <a:pt x="10522273" y="325046"/>
                  <a:pt x="10686084" y="407095"/>
                </a:cubicBezTo>
                <a:lnTo>
                  <a:pt x="10698420" y="414641"/>
                </a:lnTo>
                <a:lnTo>
                  <a:pt x="10756361" y="335498"/>
                </a:lnTo>
                <a:cubicBezTo>
                  <a:pt x="10940811" y="133083"/>
                  <a:pt x="11253171" y="0"/>
                  <a:pt x="11607457" y="0"/>
                </a:cubicBezTo>
                <a:cubicBezTo>
                  <a:pt x="11784600" y="0"/>
                  <a:pt x="11951262" y="33271"/>
                  <a:pt x="12096693" y="91844"/>
                </a:cubicBezTo>
                <a:lnTo>
                  <a:pt x="12192000" y="135942"/>
                </a:lnTo>
                <a:lnTo>
                  <a:pt x="12192000" y="1445191"/>
                </a:lnTo>
                <a:lnTo>
                  <a:pt x="0" y="1445191"/>
                </a:lnTo>
                <a:lnTo>
                  <a:pt x="0" y="326970"/>
                </a:lnTo>
                <a:lnTo>
                  <a:pt x="2069" y="326409"/>
                </a:lnTo>
                <a:cubicBezTo>
                  <a:pt x="105629" y="302528"/>
                  <a:pt x="215735" y="289663"/>
                  <a:pt x="329894" y="289663"/>
                </a:cubicBezTo>
                <a:cubicBezTo>
                  <a:pt x="529672" y="289663"/>
                  <a:pt x="717038" y="329061"/>
                  <a:pt x="878628" y="397949"/>
                </a:cubicBezTo>
                <a:lnTo>
                  <a:pt x="914726" y="416495"/>
                </a:lnTo>
                <a:lnTo>
                  <a:pt x="974025" y="335498"/>
                </a:lnTo>
                <a:cubicBezTo>
                  <a:pt x="1158473" y="133083"/>
                  <a:pt x="1470835" y="0"/>
                  <a:pt x="182511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accent2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: 形状 8"/>
          <p:cNvSpPr/>
          <p:nvPr/>
        </p:nvSpPr>
        <p:spPr>
          <a:xfrm>
            <a:off x="0" y="5722938"/>
            <a:ext cx="9144000" cy="1135062"/>
          </a:xfrm>
          <a:custGeom>
            <a:avLst/>
            <a:gdLst>
              <a:gd name="connsiteX0" fmla="*/ 4165443 w 12192000"/>
              <a:gd name="connsiteY0" fmla="*/ 0 h 1133339"/>
              <a:gd name="connsiteX1" fmla="*/ 4793789 w 12192000"/>
              <a:gd name="connsiteY1" fmla="*/ 268294 h 1133339"/>
              <a:gd name="connsiteX2" fmla="*/ 4822897 w 12192000"/>
              <a:gd name="connsiteY2" fmla="*/ 311359 h 1133339"/>
              <a:gd name="connsiteX3" fmla="*/ 4850903 w 12192000"/>
              <a:gd name="connsiteY3" fmla="*/ 309092 h 1133339"/>
              <a:gd name="connsiteX4" fmla="*/ 5389486 w 12192000"/>
              <a:gd name="connsiteY4" fmla="*/ 539058 h 1133339"/>
              <a:gd name="connsiteX5" fmla="*/ 5423004 w 12192000"/>
              <a:gd name="connsiteY5" fmla="*/ 588645 h 1133339"/>
              <a:gd name="connsiteX6" fmla="*/ 5512341 w 12192000"/>
              <a:gd name="connsiteY6" fmla="*/ 549703 h 1133339"/>
              <a:gd name="connsiteX7" fmla="*/ 5765161 w 12192000"/>
              <a:gd name="connsiteY7" fmla="*/ 508714 h 1133339"/>
              <a:gd name="connsiteX8" fmla="*/ 5820259 w 12192000"/>
              <a:gd name="connsiteY8" fmla="*/ 512618 h 1133339"/>
              <a:gd name="connsiteX9" fmla="*/ 5859170 w 12192000"/>
              <a:gd name="connsiteY9" fmla="*/ 474742 h 1133339"/>
              <a:gd name="connsiteX10" fmla="*/ 6318443 w 12192000"/>
              <a:gd name="connsiteY10" fmla="*/ 321971 h 1133339"/>
              <a:gd name="connsiteX11" fmla="*/ 6571261 w 12192000"/>
              <a:gd name="connsiteY11" fmla="*/ 362960 h 1133339"/>
              <a:gd name="connsiteX12" fmla="*/ 6669499 w 12192000"/>
              <a:gd name="connsiteY12" fmla="*/ 405780 h 1133339"/>
              <a:gd name="connsiteX13" fmla="*/ 6680980 w 12192000"/>
              <a:gd name="connsiteY13" fmla="*/ 398172 h 1133339"/>
              <a:gd name="connsiteX14" fmla="*/ 7044125 w 12192000"/>
              <a:gd name="connsiteY14" fmla="*/ 309092 h 1133339"/>
              <a:gd name="connsiteX15" fmla="*/ 7503396 w 12192000"/>
              <a:gd name="connsiteY15" fmla="*/ 461863 h 1133339"/>
              <a:gd name="connsiteX16" fmla="*/ 7549263 w 12192000"/>
              <a:gd name="connsiteY16" fmla="*/ 506507 h 1133339"/>
              <a:gd name="connsiteX17" fmla="*/ 7557270 w 12192000"/>
              <a:gd name="connsiteY17" fmla="*/ 501203 h 1133339"/>
              <a:gd name="connsiteX18" fmla="*/ 7920415 w 12192000"/>
              <a:gd name="connsiteY18" fmla="*/ 412123 h 1133339"/>
              <a:gd name="connsiteX19" fmla="*/ 8518883 w 12192000"/>
              <a:gd name="connsiteY19" fmla="*/ 730689 h 1133339"/>
              <a:gd name="connsiteX20" fmla="*/ 8523397 w 12192000"/>
              <a:gd name="connsiteY20" fmla="*/ 742369 h 1133339"/>
              <a:gd name="connsiteX21" fmla="*/ 8530242 w 12192000"/>
              <a:gd name="connsiteY21" fmla="*/ 732242 h 1133339"/>
              <a:gd name="connsiteX22" fmla="*/ 9068825 w 12192000"/>
              <a:gd name="connsiteY22" fmla="*/ 502276 h 1133339"/>
              <a:gd name="connsiteX23" fmla="*/ 9292147 w 12192000"/>
              <a:gd name="connsiteY23" fmla="*/ 533926 h 1133339"/>
              <a:gd name="connsiteX24" fmla="*/ 9381057 w 12192000"/>
              <a:gd name="connsiteY24" fmla="*/ 567236 h 1133339"/>
              <a:gd name="connsiteX25" fmla="*/ 9408408 w 12192000"/>
              <a:gd name="connsiteY25" fmla="*/ 526771 h 1133339"/>
              <a:gd name="connsiteX26" fmla="*/ 9788804 w 12192000"/>
              <a:gd name="connsiteY26" fmla="*/ 364348 h 1133339"/>
              <a:gd name="connsiteX27" fmla="*/ 10169201 w 12192000"/>
              <a:gd name="connsiteY27" fmla="*/ 526771 h 1133339"/>
              <a:gd name="connsiteX28" fmla="*/ 10193126 w 12192000"/>
              <a:gd name="connsiteY28" fmla="*/ 562169 h 1133339"/>
              <a:gd name="connsiteX29" fmla="*/ 10221725 w 12192000"/>
              <a:gd name="connsiteY29" fmla="*/ 549703 h 1133339"/>
              <a:gd name="connsiteX30" fmla="*/ 10474543 w 12192000"/>
              <a:gd name="connsiteY30" fmla="*/ 508714 h 1133339"/>
              <a:gd name="connsiteX31" fmla="*/ 11030020 w 12192000"/>
              <a:gd name="connsiteY31" fmla="*/ 759843 h 1133339"/>
              <a:gd name="connsiteX32" fmla="*/ 11042281 w 12192000"/>
              <a:gd name="connsiteY32" fmla="*/ 779672 h 1133339"/>
              <a:gd name="connsiteX33" fmla="*/ 11058727 w 12192000"/>
              <a:gd name="connsiteY33" fmla="*/ 737128 h 1133339"/>
              <a:gd name="connsiteX34" fmla="*/ 11657193 w 12192000"/>
              <a:gd name="connsiteY34" fmla="*/ 418562 h 1133339"/>
              <a:gd name="connsiteX35" fmla="*/ 11910011 w 12192000"/>
              <a:gd name="connsiteY35" fmla="*/ 459551 h 1133339"/>
              <a:gd name="connsiteX36" fmla="*/ 12013158 w 12192000"/>
              <a:gd name="connsiteY36" fmla="*/ 504512 h 1133339"/>
              <a:gd name="connsiteX37" fmla="*/ 12070208 w 12192000"/>
              <a:gd name="connsiteY37" fmla="*/ 448985 h 1133339"/>
              <a:gd name="connsiteX38" fmla="*/ 12166333 w 12192000"/>
              <a:gd name="connsiteY38" fmla="*/ 385294 h 1133339"/>
              <a:gd name="connsiteX39" fmla="*/ 12192000 w 12192000"/>
              <a:gd name="connsiteY39" fmla="*/ 374106 h 1133339"/>
              <a:gd name="connsiteX40" fmla="*/ 12192000 w 12192000"/>
              <a:gd name="connsiteY40" fmla="*/ 1133339 h 1133339"/>
              <a:gd name="connsiteX41" fmla="*/ 0 w 12192000"/>
              <a:gd name="connsiteY41" fmla="*/ 1133339 h 1133339"/>
              <a:gd name="connsiteX42" fmla="*/ 0 w 12192000"/>
              <a:gd name="connsiteY42" fmla="*/ 486996 h 1133339"/>
              <a:gd name="connsiteX43" fmla="*/ 71 w 12192000"/>
              <a:gd name="connsiteY43" fmla="*/ 486956 h 1133339"/>
              <a:gd name="connsiteX44" fmla="*/ 336420 w 12192000"/>
              <a:gd name="connsiteY44" fmla="*/ 418562 h 1133339"/>
              <a:gd name="connsiteX45" fmla="*/ 611086 w 12192000"/>
              <a:gd name="connsiteY45" fmla="*/ 463094 h 1133339"/>
              <a:gd name="connsiteX46" fmla="*/ 684818 w 12192000"/>
              <a:gd name="connsiteY46" fmla="*/ 495232 h 1133339"/>
              <a:gd name="connsiteX47" fmla="*/ 719102 w 12192000"/>
              <a:gd name="connsiteY47" fmla="*/ 461863 h 1133339"/>
              <a:gd name="connsiteX48" fmla="*/ 1178373 w 12192000"/>
              <a:gd name="connsiteY48" fmla="*/ 309092 h 1133339"/>
              <a:gd name="connsiteX49" fmla="*/ 1431191 w 12192000"/>
              <a:gd name="connsiteY49" fmla="*/ 350081 h 1133339"/>
              <a:gd name="connsiteX50" fmla="*/ 1535098 w 12192000"/>
              <a:gd name="connsiteY50" fmla="*/ 395372 h 1133339"/>
              <a:gd name="connsiteX51" fmla="*/ 1601328 w 12192000"/>
              <a:gd name="connsiteY51" fmla="*/ 366503 h 1133339"/>
              <a:gd name="connsiteX52" fmla="*/ 1875994 w 12192000"/>
              <a:gd name="connsiteY52" fmla="*/ 321971 h 1133339"/>
              <a:gd name="connsiteX53" fmla="*/ 2526182 w 12192000"/>
              <a:gd name="connsiteY53" fmla="*/ 668067 h 1133339"/>
              <a:gd name="connsiteX54" fmla="*/ 2552597 w 12192000"/>
              <a:gd name="connsiteY54" fmla="*/ 736404 h 1133339"/>
              <a:gd name="connsiteX55" fmla="*/ 2571015 w 12192000"/>
              <a:gd name="connsiteY55" fmla="*/ 731813 h 1133339"/>
              <a:gd name="connsiteX56" fmla="*/ 2701915 w 12192000"/>
              <a:gd name="connsiteY56" fmla="*/ 721216 h 1133339"/>
              <a:gd name="connsiteX57" fmla="*/ 2724369 w 12192000"/>
              <a:gd name="connsiteY57" fmla="*/ 722353 h 1133339"/>
              <a:gd name="connsiteX58" fmla="*/ 2760974 w 12192000"/>
              <a:gd name="connsiteY58" fmla="*/ 627658 h 1133339"/>
              <a:gd name="connsiteX59" fmla="*/ 3359439 w 12192000"/>
              <a:gd name="connsiteY59" fmla="*/ 309092 h 1133339"/>
              <a:gd name="connsiteX60" fmla="*/ 3490338 w 12192000"/>
              <a:gd name="connsiteY60" fmla="*/ 319689 h 1133339"/>
              <a:gd name="connsiteX61" fmla="*/ 3500624 w 12192000"/>
              <a:gd name="connsiteY61" fmla="*/ 322253 h 1133339"/>
              <a:gd name="connsiteX62" fmla="*/ 3537095 w 12192000"/>
              <a:gd name="connsiteY62" fmla="*/ 268294 h 1133339"/>
              <a:gd name="connsiteX63" fmla="*/ 4165443 w 12192000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0" h="1133339">
                <a:moveTo>
                  <a:pt x="4165443" y="0"/>
                </a:moveTo>
                <a:cubicBezTo>
                  <a:pt x="4427005" y="0"/>
                  <a:pt x="4657616" y="106424"/>
                  <a:pt x="4793789" y="268294"/>
                </a:cubicBezTo>
                <a:lnTo>
                  <a:pt x="4822897" y="311359"/>
                </a:lnTo>
                <a:lnTo>
                  <a:pt x="4850903" y="309092"/>
                </a:lnTo>
                <a:cubicBezTo>
                  <a:pt x="5075099" y="309092"/>
                  <a:pt x="5272766" y="400313"/>
                  <a:pt x="5389486" y="539058"/>
                </a:cubicBezTo>
                <a:lnTo>
                  <a:pt x="5423004" y="588645"/>
                </a:lnTo>
                <a:lnTo>
                  <a:pt x="5512341" y="549703"/>
                </a:lnTo>
                <a:cubicBezTo>
                  <a:pt x="5590047" y="523309"/>
                  <a:pt x="5675481" y="508714"/>
                  <a:pt x="5765161" y="508714"/>
                </a:cubicBezTo>
                <a:lnTo>
                  <a:pt x="5820259" y="512618"/>
                </a:lnTo>
                <a:lnTo>
                  <a:pt x="5859170" y="474742"/>
                </a:lnTo>
                <a:cubicBezTo>
                  <a:pt x="5976709" y="380352"/>
                  <a:pt x="6139086" y="321971"/>
                  <a:pt x="6318443" y="321971"/>
                </a:cubicBezTo>
                <a:cubicBezTo>
                  <a:pt x="6408121" y="321971"/>
                  <a:pt x="6493555" y="336566"/>
                  <a:pt x="6571261" y="362960"/>
                </a:cubicBezTo>
                <a:lnTo>
                  <a:pt x="6669499" y="405780"/>
                </a:lnTo>
                <a:lnTo>
                  <a:pt x="6680980" y="398172"/>
                </a:lnTo>
                <a:cubicBezTo>
                  <a:pt x="6784641" y="341931"/>
                  <a:pt x="6909609" y="309092"/>
                  <a:pt x="7044125" y="309092"/>
                </a:cubicBezTo>
                <a:cubicBezTo>
                  <a:pt x="7223481" y="309092"/>
                  <a:pt x="7385858" y="367473"/>
                  <a:pt x="7503396" y="461863"/>
                </a:cubicBezTo>
                <a:lnTo>
                  <a:pt x="7549263" y="506507"/>
                </a:lnTo>
                <a:lnTo>
                  <a:pt x="7557270" y="501203"/>
                </a:lnTo>
                <a:cubicBezTo>
                  <a:pt x="7660931" y="444962"/>
                  <a:pt x="7785899" y="412123"/>
                  <a:pt x="7920415" y="412123"/>
                </a:cubicBezTo>
                <a:cubicBezTo>
                  <a:pt x="8189451" y="412123"/>
                  <a:pt x="8420281" y="543481"/>
                  <a:pt x="8518883" y="730689"/>
                </a:cubicBezTo>
                <a:lnTo>
                  <a:pt x="8523397" y="742369"/>
                </a:lnTo>
                <a:lnTo>
                  <a:pt x="8530242" y="732242"/>
                </a:lnTo>
                <a:cubicBezTo>
                  <a:pt x="8646964" y="593497"/>
                  <a:pt x="8844630" y="502276"/>
                  <a:pt x="9068825" y="502276"/>
                </a:cubicBezTo>
                <a:cubicBezTo>
                  <a:pt x="9147294" y="502276"/>
                  <a:pt x="9222512" y="513450"/>
                  <a:pt x="9292147" y="533926"/>
                </a:cubicBezTo>
                <a:lnTo>
                  <a:pt x="9381057" y="567236"/>
                </a:lnTo>
                <a:lnTo>
                  <a:pt x="9408408" y="526771"/>
                </a:lnTo>
                <a:cubicBezTo>
                  <a:pt x="9490847" y="428776"/>
                  <a:pt x="9630456" y="364348"/>
                  <a:pt x="9788804" y="364348"/>
                </a:cubicBezTo>
                <a:cubicBezTo>
                  <a:pt x="9947151" y="364348"/>
                  <a:pt x="10086761" y="428776"/>
                  <a:pt x="10169201" y="526771"/>
                </a:cubicBezTo>
                <a:lnTo>
                  <a:pt x="10193126" y="562169"/>
                </a:lnTo>
                <a:lnTo>
                  <a:pt x="10221725" y="549703"/>
                </a:lnTo>
                <a:cubicBezTo>
                  <a:pt x="10299432" y="523309"/>
                  <a:pt x="10384865" y="508714"/>
                  <a:pt x="10474543" y="508714"/>
                </a:cubicBezTo>
                <a:cubicBezTo>
                  <a:pt x="10709949" y="508714"/>
                  <a:pt x="10916105" y="609285"/>
                  <a:pt x="11030020" y="759843"/>
                </a:cubicBezTo>
                <a:lnTo>
                  <a:pt x="11042281" y="779672"/>
                </a:lnTo>
                <a:lnTo>
                  <a:pt x="11058727" y="737128"/>
                </a:lnTo>
                <a:cubicBezTo>
                  <a:pt x="11157327" y="549920"/>
                  <a:pt x="11388158" y="418562"/>
                  <a:pt x="11657193" y="418562"/>
                </a:cubicBezTo>
                <a:cubicBezTo>
                  <a:pt x="11746871" y="418562"/>
                  <a:pt x="11832305" y="433157"/>
                  <a:pt x="11910011" y="459551"/>
                </a:cubicBezTo>
                <a:lnTo>
                  <a:pt x="12013158" y="504512"/>
                </a:lnTo>
                <a:lnTo>
                  <a:pt x="12070208" y="448985"/>
                </a:lnTo>
                <a:cubicBezTo>
                  <a:pt x="12099592" y="425388"/>
                  <a:pt x="12131779" y="404041"/>
                  <a:pt x="12166333" y="385294"/>
                </a:cubicBezTo>
                <a:lnTo>
                  <a:pt x="12192000" y="374106"/>
                </a:lnTo>
                <a:lnTo>
                  <a:pt x="12192000" y="1133339"/>
                </a:lnTo>
                <a:lnTo>
                  <a:pt x="0" y="1133339"/>
                </a:lnTo>
                <a:lnTo>
                  <a:pt x="0" y="486996"/>
                </a:lnTo>
                <a:lnTo>
                  <a:pt x="71" y="486956"/>
                </a:lnTo>
                <a:cubicBezTo>
                  <a:pt x="100055" y="443338"/>
                  <a:pt x="214635" y="418562"/>
                  <a:pt x="336420" y="418562"/>
                </a:cubicBezTo>
                <a:cubicBezTo>
                  <a:pt x="433848" y="418562"/>
                  <a:pt x="526664" y="434418"/>
                  <a:pt x="611086" y="463094"/>
                </a:cubicBezTo>
                <a:lnTo>
                  <a:pt x="684818" y="495232"/>
                </a:lnTo>
                <a:lnTo>
                  <a:pt x="719102" y="461863"/>
                </a:lnTo>
                <a:cubicBezTo>
                  <a:pt x="836640" y="367473"/>
                  <a:pt x="999017" y="309092"/>
                  <a:pt x="1178373" y="309092"/>
                </a:cubicBezTo>
                <a:cubicBezTo>
                  <a:pt x="1268052" y="309092"/>
                  <a:pt x="1353485" y="323687"/>
                  <a:pt x="1431191" y="350081"/>
                </a:cubicBezTo>
                <a:lnTo>
                  <a:pt x="1535098" y="395372"/>
                </a:lnTo>
                <a:lnTo>
                  <a:pt x="1601328" y="366503"/>
                </a:lnTo>
                <a:cubicBezTo>
                  <a:pt x="1685751" y="337827"/>
                  <a:pt x="1778567" y="321971"/>
                  <a:pt x="1875994" y="321971"/>
                </a:cubicBezTo>
                <a:cubicBezTo>
                  <a:pt x="2168280" y="321971"/>
                  <a:pt x="2419060" y="464681"/>
                  <a:pt x="2526182" y="668067"/>
                </a:cubicBezTo>
                <a:lnTo>
                  <a:pt x="2552597" y="736404"/>
                </a:lnTo>
                <a:lnTo>
                  <a:pt x="2571015" y="731813"/>
                </a:lnTo>
                <a:cubicBezTo>
                  <a:pt x="2613296" y="724865"/>
                  <a:pt x="2657074" y="721216"/>
                  <a:pt x="2701915" y="721216"/>
                </a:cubicBezTo>
                <a:lnTo>
                  <a:pt x="2724369" y="722353"/>
                </a:lnTo>
                <a:lnTo>
                  <a:pt x="2760974" y="627658"/>
                </a:lnTo>
                <a:cubicBezTo>
                  <a:pt x="2859573" y="440450"/>
                  <a:pt x="3090405" y="309092"/>
                  <a:pt x="3359439" y="309092"/>
                </a:cubicBezTo>
                <a:cubicBezTo>
                  <a:pt x="3404279" y="309092"/>
                  <a:pt x="3448056" y="312741"/>
                  <a:pt x="3490338" y="319689"/>
                </a:cubicBezTo>
                <a:lnTo>
                  <a:pt x="3500624" y="322253"/>
                </a:lnTo>
                <a:lnTo>
                  <a:pt x="3537095" y="268294"/>
                </a:lnTo>
                <a:cubicBezTo>
                  <a:pt x="3673270" y="106424"/>
                  <a:pt x="3903880" y="0"/>
                  <a:pt x="4165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916935" y="2531234"/>
            <a:ext cx="5310130" cy="97872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16935" y="3546953"/>
            <a:ext cx="5310130" cy="42473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28EF0-F28D-4032-90EB-C1D703F4196B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0AC7C-F366-4045-9E85-908E09883441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213100" y="3433763"/>
            <a:ext cx="38608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81025" y="3287713"/>
            <a:ext cx="1171575" cy="268287"/>
            <a:chOff x="580290" y="3288314"/>
            <a:chExt cx="1172059" cy="267237"/>
          </a:xfrm>
        </p:grpSpPr>
        <p:sp>
          <p:nvSpPr>
            <p:cNvPr id="6" name="椭圆 5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172673" y="3321521"/>
              <a:ext cx="201695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1618944" y="3354728"/>
              <a:ext cx="13340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9" name="组合 14"/>
          <p:cNvGrpSpPr>
            <a:grpSpLocks/>
          </p:cNvGrpSpPr>
          <p:nvPr/>
        </p:nvGrpSpPr>
        <p:grpSpPr bwMode="auto">
          <a:xfrm flipH="1">
            <a:off x="7386638" y="3295650"/>
            <a:ext cx="1173162" cy="266700"/>
            <a:chOff x="580290" y="3288314"/>
            <a:chExt cx="1172059" cy="267237"/>
          </a:xfrm>
        </p:grpSpPr>
        <p:sp>
          <p:nvSpPr>
            <p:cNvPr id="10" name="椭圆 9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0"/>
            <p:cNvSpPr/>
            <p:nvPr/>
          </p:nvSpPr>
          <p:spPr>
            <a:xfrm rot="10800000">
              <a:off x="1173457" y="3321719"/>
              <a:ext cx="199837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2" name="椭圆 11"/>
            <p:cNvSpPr/>
            <p:nvPr/>
          </p:nvSpPr>
          <p:spPr>
            <a:xfrm rot="10800000">
              <a:off x="1619124" y="3355123"/>
              <a:ext cx="13322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3" name="任意多边形: 形状 6"/>
          <p:cNvSpPr/>
          <p:nvPr/>
        </p:nvSpPr>
        <p:spPr>
          <a:xfrm>
            <a:off x="0" y="4883150"/>
            <a:ext cx="9144000" cy="1974850"/>
          </a:xfrm>
          <a:custGeom>
            <a:avLst/>
            <a:gdLst>
              <a:gd name="connsiteX0" fmla="*/ 4408996 w 12191999"/>
              <a:gd name="connsiteY0" fmla="*/ 0 h 1975365"/>
              <a:gd name="connsiteX1" fmla="*/ 5790561 w 12191999"/>
              <a:gd name="connsiteY1" fmla="*/ 551581 h 1975365"/>
              <a:gd name="connsiteX2" fmla="*/ 5801495 w 12191999"/>
              <a:gd name="connsiteY2" fmla="*/ 563959 h 1975365"/>
              <a:gd name="connsiteX3" fmla="*/ 5826131 w 12191999"/>
              <a:gd name="connsiteY3" fmla="*/ 553912 h 1975365"/>
              <a:gd name="connsiteX4" fmla="*/ 6523038 w 12191999"/>
              <a:gd name="connsiteY4" fmla="*/ 434799 h 1975365"/>
              <a:gd name="connsiteX5" fmla="*/ 7789046 w 12191999"/>
              <a:gd name="connsiteY5" fmla="*/ 878743 h 1975365"/>
              <a:gd name="connsiteX6" fmla="*/ 7859692 w 12191999"/>
              <a:gd name="connsiteY6" fmla="*/ 944547 h 1975365"/>
              <a:gd name="connsiteX7" fmla="*/ 7890845 w 12191999"/>
              <a:gd name="connsiteY7" fmla="*/ 901137 h 1975365"/>
              <a:gd name="connsiteX8" fmla="*/ 9633465 w 12191999"/>
              <a:gd name="connsiteY8" fmla="*/ 116746 h 1975365"/>
              <a:gd name="connsiteX9" fmla="*/ 11376086 w 12191999"/>
              <a:gd name="connsiteY9" fmla="*/ 901137 h 1975365"/>
              <a:gd name="connsiteX10" fmla="*/ 11381374 w 12191999"/>
              <a:gd name="connsiteY10" fmla="*/ 908506 h 1975365"/>
              <a:gd name="connsiteX11" fmla="*/ 11472015 w 12191999"/>
              <a:gd name="connsiteY11" fmla="*/ 824077 h 1975365"/>
              <a:gd name="connsiteX12" fmla="*/ 12041117 w 12191999"/>
              <a:gd name="connsiteY12" fmla="*/ 499246 h 1975365"/>
              <a:gd name="connsiteX13" fmla="*/ 12191999 w 12191999"/>
              <a:gd name="connsiteY13" fmla="*/ 452495 h 1975365"/>
              <a:gd name="connsiteX14" fmla="*/ 12191999 w 12191999"/>
              <a:gd name="connsiteY14" fmla="*/ 1975365 h 1975365"/>
              <a:gd name="connsiteX15" fmla="*/ 0 w 12191999"/>
              <a:gd name="connsiteY15" fmla="*/ 1975365 h 1975365"/>
              <a:gd name="connsiteX16" fmla="*/ 0 w 12191999"/>
              <a:gd name="connsiteY16" fmla="*/ 373214 h 1975365"/>
              <a:gd name="connsiteX17" fmla="*/ 103466 w 12191999"/>
              <a:gd name="connsiteY17" fmla="*/ 416152 h 1975365"/>
              <a:gd name="connsiteX18" fmla="*/ 712248 w 12191999"/>
              <a:gd name="connsiteY18" fmla="*/ 843689 h 1975365"/>
              <a:gd name="connsiteX19" fmla="*/ 815917 w 12191999"/>
              <a:gd name="connsiteY19" fmla="*/ 961054 h 1975365"/>
              <a:gd name="connsiteX20" fmla="*/ 821465 w 12191999"/>
              <a:gd name="connsiteY20" fmla="*/ 955887 h 1975365"/>
              <a:gd name="connsiteX21" fmla="*/ 2307470 w 12191999"/>
              <a:gd name="connsiteY21" fmla="*/ 434799 h 1975365"/>
              <a:gd name="connsiteX22" fmla="*/ 2932400 w 12191999"/>
              <a:gd name="connsiteY22" fmla="*/ 514784 h 1975365"/>
              <a:gd name="connsiteX23" fmla="*/ 3033353 w 12191999"/>
              <a:gd name="connsiteY23" fmla="*/ 546065 h 1975365"/>
              <a:gd name="connsiteX24" fmla="*/ 3142988 w 12191999"/>
              <a:gd name="connsiteY24" fmla="*/ 443944 h 1975365"/>
              <a:gd name="connsiteX25" fmla="*/ 4408996 w 12191999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1999" h="1975365">
                <a:moveTo>
                  <a:pt x="4408996" y="0"/>
                </a:moveTo>
                <a:cubicBezTo>
                  <a:pt x="4965206" y="0"/>
                  <a:pt x="5462174" y="214716"/>
                  <a:pt x="5790561" y="551581"/>
                </a:cubicBezTo>
                <a:lnTo>
                  <a:pt x="5801495" y="563959"/>
                </a:lnTo>
                <a:lnTo>
                  <a:pt x="5826131" y="553912"/>
                </a:lnTo>
                <a:cubicBezTo>
                  <a:pt x="6040333" y="477212"/>
                  <a:pt x="6275835" y="434799"/>
                  <a:pt x="6523038" y="434799"/>
                </a:cubicBezTo>
                <a:cubicBezTo>
                  <a:pt x="7017445" y="434799"/>
                  <a:pt x="7465046" y="604452"/>
                  <a:pt x="7789046" y="878743"/>
                </a:cubicBezTo>
                <a:lnTo>
                  <a:pt x="7859692" y="944547"/>
                </a:lnTo>
                <a:lnTo>
                  <a:pt x="7890845" y="901137"/>
                </a:lnTo>
                <a:cubicBezTo>
                  <a:pt x="8268504" y="427892"/>
                  <a:pt x="8908064" y="116746"/>
                  <a:pt x="9633465" y="116746"/>
                </a:cubicBezTo>
                <a:cubicBezTo>
                  <a:pt x="10358867" y="116746"/>
                  <a:pt x="10998426" y="427892"/>
                  <a:pt x="11376086" y="901137"/>
                </a:cubicBezTo>
                <a:lnTo>
                  <a:pt x="11381374" y="908506"/>
                </a:lnTo>
                <a:lnTo>
                  <a:pt x="11472015" y="824077"/>
                </a:lnTo>
                <a:cubicBezTo>
                  <a:pt x="11634015" y="686932"/>
                  <a:pt x="11826915" y="575946"/>
                  <a:pt x="12041117" y="499246"/>
                </a:cubicBezTo>
                <a:lnTo>
                  <a:pt x="12191999" y="452495"/>
                </a:lnTo>
                <a:lnTo>
                  <a:pt x="12191999" y="1975365"/>
                </a:lnTo>
                <a:lnTo>
                  <a:pt x="0" y="1975365"/>
                </a:lnTo>
                <a:lnTo>
                  <a:pt x="0" y="373214"/>
                </a:lnTo>
                <a:lnTo>
                  <a:pt x="103466" y="416152"/>
                </a:lnTo>
                <a:cubicBezTo>
                  <a:pt x="337103" y="525156"/>
                  <a:pt x="543613" y="670701"/>
                  <a:pt x="712248" y="843689"/>
                </a:cubicBezTo>
                <a:lnTo>
                  <a:pt x="815917" y="961054"/>
                </a:lnTo>
                <a:lnTo>
                  <a:pt x="821465" y="955887"/>
                </a:lnTo>
                <a:cubicBezTo>
                  <a:pt x="1201766" y="633932"/>
                  <a:pt x="1727148" y="434799"/>
                  <a:pt x="2307470" y="434799"/>
                </a:cubicBezTo>
                <a:cubicBezTo>
                  <a:pt x="2525090" y="434799"/>
                  <a:pt x="2734985" y="462802"/>
                  <a:pt x="2932400" y="514784"/>
                </a:cubicBezTo>
                <a:lnTo>
                  <a:pt x="3033353" y="546065"/>
                </a:lnTo>
                <a:lnTo>
                  <a:pt x="3142988" y="443944"/>
                </a:lnTo>
                <a:cubicBezTo>
                  <a:pt x="3466988" y="169652"/>
                  <a:pt x="3914590" y="0"/>
                  <a:pt x="4408996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7"/>
          <p:cNvSpPr/>
          <p:nvPr/>
        </p:nvSpPr>
        <p:spPr>
          <a:xfrm>
            <a:off x="0" y="5413375"/>
            <a:ext cx="9144000" cy="1444625"/>
          </a:xfrm>
          <a:custGeom>
            <a:avLst/>
            <a:gdLst>
              <a:gd name="connsiteX0" fmla="*/ 3246538 w 12192001"/>
              <a:gd name="connsiteY0" fmla="*/ 0 h 1445191"/>
              <a:gd name="connsiteX1" fmla="*/ 3888381 w 12192001"/>
              <a:gd name="connsiteY1" fmla="*/ 335498 h 1445191"/>
              <a:gd name="connsiteX2" fmla="*/ 3925176 w 12192001"/>
              <a:gd name="connsiteY2" fmla="*/ 402142 h 1445191"/>
              <a:gd name="connsiteX3" fmla="*/ 4047372 w 12192001"/>
              <a:gd name="connsiteY3" fmla="*/ 336937 h 1445191"/>
              <a:gd name="connsiteX4" fmla="*/ 4348662 w 12192001"/>
              <a:gd name="connsiteY4" fmla="*/ 277137 h 1445191"/>
              <a:gd name="connsiteX5" fmla="*/ 4990506 w 12192001"/>
              <a:gd name="connsiteY5" fmla="*/ 612635 h 1445191"/>
              <a:gd name="connsiteX6" fmla="*/ 4990587 w 12192001"/>
              <a:gd name="connsiteY6" fmla="*/ 612785 h 1445191"/>
              <a:gd name="connsiteX7" fmla="*/ 5017399 w 12192001"/>
              <a:gd name="connsiteY7" fmla="*/ 564223 h 1445191"/>
              <a:gd name="connsiteX8" fmla="*/ 5836210 w 12192001"/>
              <a:gd name="connsiteY8" fmla="*/ 136221 h 1445191"/>
              <a:gd name="connsiteX9" fmla="*/ 6306886 w 12192001"/>
              <a:gd name="connsiteY9" fmla="*/ 253387 h 1445191"/>
              <a:gd name="connsiteX10" fmla="*/ 6347988 w 12192001"/>
              <a:gd name="connsiteY10" fmla="*/ 277935 h 1445191"/>
              <a:gd name="connsiteX11" fmla="*/ 6394194 w 12192001"/>
              <a:gd name="connsiteY11" fmla="*/ 222879 h 1445191"/>
              <a:gd name="connsiteX12" fmla="*/ 6941520 w 12192001"/>
              <a:gd name="connsiteY12" fmla="*/ 0 h 1445191"/>
              <a:gd name="connsiteX13" fmla="*/ 7488846 w 12192001"/>
              <a:gd name="connsiteY13" fmla="*/ 222879 h 1445191"/>
              <a:gd name="connsiteX14" fmla="*/ 7529289 w 12192001"/>
              <a:gd name="connsiteY14" fmla="*/ 271069 h 1445191"/>
              <a:gd name="connsiteX15" fmla="*/ 7537925 w 12192001"/>
              <a:gd name="connsiteY15" fmla="*/ 265911 h 1445191"/>
              <a:gd name="connsiteX16" fmla="*/ 8008603 w 12192001"/>
              <a:gd name="connsiteY16" fmla="*/ 148745 h 1445191"/>
              <a:gd name="connsiteX17" fmla="*/ 8755262 w 12192001"/>
              <a:gd name="connsiteY17" fmla="*/ 484217 h 1445191"/>
              <a:gd name="connsiteX18" fmla="*/ 8852685 w 12192001"/>
              <a:gd name="connsiteY18" fmla="*/ 615575 h 1445191"/>
              <a:gd name="connsiteX19" fmla="*/ 8854308 w 12192001"/>
              <a:gd name="connsiteY19" fmla="*/ 612634 h 1445191"/>
              <a:gd name="connsiteX20" fmla="*/ 9496151 w 12192001"/>
              <a:gd name="connsiteY20" fmla="*/ 277136 h 1445191"/>
              <a:gd name="connsiteX21" fmla="*/ 9928922 w 12192001"/>
              <a:gd name="connsiteY21" fmla="*/ 407095 h 1445191"/>
              <a:gd name="connsiteX22" fmla="*/ 9938225 w 12192001"/>
              <a:gd name="connsiteY22" fmla="*/ 414641 h 1445191"/>
              <a:gd name="connsiteX23" fmla="*/ 9981920 w 12192001"/>
              <a:gd name="connsiteY23" fmla="*/ 335498 h 1445191"/>
              <a:gd name="connsiteX24" fmla="*/ 10623763 w 12192001"/>
              <a:gd name="connsiteY24" fmla="*/ 0 h 1445191"/>
              <a:gd name="connsiteX25" fmla="*/ 11265607 w 12192001"/>
              <a:gd name="connsiteY25" fmla="*/ 335498 h 1445191"/>
              <a:gd name="connsiteX26" fmla="*/ 11291202 w 12192001"/>
              <a:gd name="connsiteY26" fmla="*/ 381858 h 1445191"/>
              <a:gd name="connsiteX27" fmla="*/ 11306415 w 12192001"/>
              <a:gd name="connsiteY27" fmla="*/ 369518 h 1445191"/>
              <a:gd name="connsiteX28" fmla="*/ 11739186 w 12192001"/>
              <a:gd name="connsiteY28" fmla="*/ 239559 h 1445191"/>
              <a:gd name="connsiteX29" fmla="*/ 12171956 w 12192001"/>
              <a:gd name="connsiteY29" fmla="*/ 369518 h 1445191"/>
              <a:gd name="connsiteX30" fmla="*/ 12192001 w 12192001"/>
              <a:gd name="connsiteY30" fmla="*/ 385777 h 1445191"/>
              <a:gd name="connsiteX31" fmla="*/ 12192001 w 12192001"/>
              <a:gd name="connsiteY31" fmla="*/ 1445191 h 1445191"/>
              <a:gd name="connsiteX32" fmla="*/ 0 w 12192001"/>
              <a:gd name="connsiteY32" fmla="*/ 1445191 h 1445191"/>
              <a:gd name="connsiteX33" fmla="*/ 0 w 12192001"/>
              <a:gd name="connsiteY33" fmla="*/ 160691 h 1445191"/>
              <a:gd name="connsiteX34" fmla="*/ 41876 w 12192001"/>
              <a:gd name="connsiteY34" fmla="*/ 184935 h 1445191"/>
              <a:gd name="connsiteX35" fmla="*/ 134451 w 12192001"/>
              <a:gd name="connsiteY35" fmla="*/ 253847 h 1445191"/>
              <a:gd name="connsiteX36" fmla="*/ 135221 w 12192001"/>
              <a:gd name="connsiteY36" fmla="*/ 253387 h 1445191"/>
              <a:gd name="connsiteX37" fmla="*/ 605900 w 12192001"/>
              <a:gd name="connsiteY37" fmla="*/ 136221 h 1445191"/>
              <a:gd name="connsiteX38" fmla="*/ 1450394 w 12192001"/>
              <a:gd name="connsiteY38" fmla="*/ 603610 h 1445191"/>
              <a:gd name="connsiteX39" fmla="*/ 1457193 w 12192001"/>
              <a:gd name="connsiteY39" fmla="*/ 617070 h 1445191"/>
              <a:gd name="connsiteX40" fmla="*/ 1531063 w 12192001"/>
              <a:gd name="connsiteY40" fmla="*/ 529051 h 1445191"/>
              <a:gd name="connsiteX41" fmla="*/ 2118933 w 12192001"/>
              <a:gd name="connsiteY41" fmla="*/ 289663 h 1445191"/>
              <a:gd name="connsiteX42" fmla="*/ 2532753 w 12192001"/>
              <a:gd name="connsiteY42" fmla="*/ 397949 h 1445191"/>
              <a:gd name="connsiteX43" fmla="*/ 2559976 w 12192001"/>
              <a:gd name="connsiteY43" fmla="*/ 416495 h 1445191"/>
              <a:gd name="connsiteX44" fmla="*/ 2604696 w 12192001"/>
              <a:gd name="connsiteY44" fmla="*/ 335498 h 1445191"/>
              <a:gd name="connsiteX45" fmla="*/ 3246538 w 12192001"/>
              <a:gd name="connsiteY4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192001" h="1445191">
                <a:moveTo>
                  <a:pt x="3246538" y="0"/>
                </a:moveTo>
                <a:cubicBezTo>
                  <a:pt x="3513718" y="0"/>
                  <a:pt x="3749281" y="133083"/>
                  <a:pt x="3888381" y="335498"/>
                </a:cubicBezTo>
                <a:lnTo>
                  <a:pt x="3925176" y="402142"/>
                </a:lnTo>
                <a:lnTo>
                  <a:pt x="4047372" y="336937"/>
                </a:lnTo>
                <a:cubicBezTo>
                  <a:pt x="4139977" y="298430"/>
                  <a:pt x="4241791" y="277137"/>
                  <a:pt x="4348662" y="277137"/>
                </a:cubicBezTo>
                <a:cubicBezTo>
                  <a:pt x="4615842" y="277137"/>
                  <a:pt x="4851406" y="410220"/>
                  <a:pt x="4990506" y="612635"/>
                </a:cubicBezTo>
                <a:lnTo>
                  <a:pt x="4990587" y="612785"/>
                </a:lnTo>
                <a:lnTo>
                  <a:pt x="5017399" y="564223"/>
                </a:lnTo>
                <a:cubicBezTo>
                  <a:pt x="5194852" y="305997"/>
                  <a:pt x="5495363" y="136221"/>
                  <a:pt x="5836210" y="136221"/>
                </a:cubicBezTo>
                <a:cubicBezTo>
                  <a:pt x="6006632" y="136221"/>
                  <a:pt x="6166972" y="178665"/>
                  <a:pt x="6306886" y="253387"/>
                </a:cubicBezTo>
                <a:lnTo>
                  <a:pt x="6347988" y="277935"/>
                </a:lnTo>
                <a:lnTo>
                  <a:pt x="6394194" y="222879"/>
                </a:lnTo>
                <a:cubicBezTo>
                  <a:pt x="6534266" y="85173"/>
                  <a:pt x="6727776" y="0"/>
                  <a:pt x="6941520" y="0"/>
                </a:cubicBezTo>
                <a:cubicBezTo>
                  <a:pt x="7155263" y="0"/>
                  <a:pt x="7348773" y="85173"/>
                  <a:pt x="7488846" y="222879"/>
                </a:cubicBezTo>
                <a:lnTo>
                  <a:pt x="7529289" y="271069"/>
                </a:lnTo>
                <a:lnTo>
                  <a:pt x="7537925" y="265911"/>
                </a:lnTo>
                <a:cubicBezTo>
                  <a:pt x="7677840" y="191189"/>
                  <a:pt x="7838181" y="148745"/>
                  <a:pt x="8008603" y="148745"/>
                </a:cubicBezTo>
                <a:cubicBezTo>
                  <a:pt x="8306843" y="148745"/>
                  <a:pt x="8574203" y="278730"/>
                  <a:pt x="8755262" y="484217"/>
                </a:cubicBezTo>
                <a:lnTo>
                  <a:pt x="8852685" y="615575"/>
                </a:lnTo>
                <a:lnTo>
                  <a:pt x="8854308" y="612634"/>
                </a:lnTo>
                <a:cubicBezTo>
                  <a:pt x="8993408" y="410219"/>
                  <a:pt x="9228971" y="277136"/>
                  <a:pt x="9496151" y="277136"/>
                </a:cubicBezTo>
                <a:cubicBezTo>
                  <a:pt x="9656459" y="277136"/>
                  <a:pt x="9805385" y="325046"/>
                  <a:pt x="9928922" y="407095"/>
                </a:cubicBezTo>
                <a:lnTo>
                  <a:pt x="9938225" y="414641"/>
                </a:lnTo>
                <a:lnTo>
                  <a:pt x="9981920" y="335498"/>
                </a:lnTo>
                <a:cubicBezTo>
                  <a:pt x="10121021" y="133083"/>
                  <a:pt x="10356583" y="0"/>
                  <a:pt x="10623763" y="0"/>
                </a:cubicBezTo>
                <a:cubicBezTo>
                  <a:pt x="10890944" y="0"/>
                  <a:pt x="11126506" y="133083"/>
                  <a:pt x="11265607" y="335498"/>
                </a:cubicBezTo>
                <a:lnTo>
                  <a:pt x="11291202" y="381858"/>
                </a:lnTo>
                <a:lnTo>
                  <a:pt x="11306415" y="369518"/>
                </a:lnTo>
                <a:cubicBezTo>
                  <a:pt x="11429952" y="287469"/>
                  <a:pt x="11578878" y="239559"/>
                  <a:pt x="11739186" y="239559"/>
                </a:cubicBezTo>
                <a:cubicBezTo>
                  <a:pt x="11899494" y="239559"/>
                  <a:pt x="12048420" y="287469"/>
                  <a:pt x="12171956" y="369518"/>
                </a:cubicBezTo>
                <a:lnTo>
                  <a:pt x="12192001" y="385777"/>
                </a:lnTo>
                <a:lnTo>
                  <a:pt x="12192001" y="1445191"/>
                </a:lnTo>
                <a:lnTo>
                  <a:pt x="0" y="1445191"/>
                </a:lnTo>
                <a:lnTo>
                  <a:pt x="0" y="160691"/>
                </a:lnTo>
                <a:lnTo>
                  <a:pt x="41876" y="184935"/>
                </a:lnTo>
                <a:lnTo>
                  <a:pt x="134451" y="253847"/>
                </a:lnTo>
                <a:lnTo>
                  <a:pt x="135221" y="253387"/>
                </a:lnTo>
                <a:cubicBezTo>
                  <a:pt x="275136" y="178665"/>
                  <a:pt x="435476" y="136221"/>
                  <a:pt x="605900" y="136221"/>
                </a:cubicBezTo>
                <a:cubicBezTo>
                  <a:pt x="963788" y="136221"/>
                  <a:pt x="1277208" y="323399"/>
                  <a:pt x="1450394" y="603610"/>
                </a:cubicBezTo>
                <a:lnTo>
                  <a:pt x="1457193" y="617070"/>
                </a:lnTo>
                <a:lnTo>
                  <a:pt x="1531063" y="529051"/>
                </a:lnTo>
                <a:cubicBezTo>
                  <a:pt x="1681511" y="381145"/>
                  <a:pt x="1889354" y="289663"/>
                  <a:pt x="2118933" y="289663"/>
                </a:cubicBezTo>
                <a:cubicBezTo>
                  <a:pt x="2269592" y="289663"/>
                  <a:pt x="2410892" y="329061"/>
                  <a:pt x="2532753" y="397949"/>
                </a:cubicBezTo>
                <a:lnTo>
                  <a:pt x="2559976" y="416495"/>
                </a:lnTo>
                <a:lnTo>
                  <a:pt x="2604696" y="335498"/>
                </a:lnTo>
                <a:cubicBezTo>
                  <a:pt x="2743795" y="133083"/>
                  <a:pt x="2979358" y="0"/>
                  <a:pt x="3246538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: 形状 8"/>
          <p:cNvSpPr/>
          <p:nvPr/>
        </p:nvSpPr>
        <p:spPr>
          <a:xfrm>
            <a:off x="0" y="5724525"/>
            <a:ext cx="9144000" cy="1133475"/>
          </a:xfrm>
          <a:custGeom>
            <a:avLst/>
            <a:gdLst>
              <a:gd name="connsiteX0" fmla="*/ 4783442 w 12192001"/>
              <a:gd name="connsiteY0" fmla="*/ 0 h 1133339"/>
              <a:gd name="connsiteX1" fmla="*/ 5390536 w 12192001"/>
              <a:gd name="connsiteY1" fmla="*/ 268294 h 1133339"/>
              <a:gd name="connsiteX2" fmla="*/ 5418659 w 12192001"/>
              <a:gd name="connsiteY2" fmla="*/ 311359 h 1133339"/>
              <a:gd name="connsiteX3" fmla="*/ 5445718 w 12192001"/>
              <a:gd name="connsiteY3" fmla="*/ 309092 h 1133339"/>
              <a:gd name="connsiteX4" fmla="*/ 5966086 w 12192001"/>
              <a:gd name="connsiteY4" fmla="*/ 539058 h 1133339"/>
              <a:gd name="connsiteX5" fmla="*/ 5998471 w 12192001"/>
              <a:gd name="connsiteY5" fmla="*/ 588645 h 1133339"/>
              <a:gd name="connsiteX6" fmla="*/ 6084786 w 12192001"/>
              <a:gd name="connsiteY6" fmla="*/ 549703 h 1133339"/>
              <a:gd name="connsiteX7" fmla="*/ 6329055 w 12192001"/>
              <a:gd name="connsiteY7" fmla="*/ 508714 h 1133339"/>
              <a:gd name="connsiteX8" fmla="*/ 6382291 w 12192001"/>
              <a:gd name="connsiteY8" fmla="*/ 512618 h 1133339"/>
              <a:gd name="connsiteX9" fmla="*/ 6419886 w 12192001"/>
              <a:gd name="connsiteY9" fmla="*/ 474742 h 1133339"/>
              <a:gd name="connsiteX10" fmla="*/ 6863627 w 12192001"/>
              <a:gd name="connsiteY10" fmla="*/ 321971 h 1133339"/>
              <a:gd name="connsiteX11" fmla="*/ 7107895 w 12192001"/>
              <a:gd name="connsiteY11" fmla="*/ 362960 h 1133339"/>
              <a:gd name="connsiteX12" fmla="*/ 7202810 w 12192001"/>
              <a:gd name="connsiteY12" fmla="*/ 405780 h 1133339"/>
              <a:gd name="connsiteX13" fmla="*/ 7213903 w 12192001"/>
              <a:gd name="connsiteY13" fmla="*/ 398172 h 1133339"/>
              <a:gd name="connsiteX14" fmla="*/ 7564766 w 12192001"/>
              <a:gd name="connsiteY14" fmla="*/ 309092 h 1133339"/>
              <a:gd name="connsiteX15" fmla="*/ 8008506 w 12192001"/>
              <a:gd name="connsiteY15" fmla="*/ 461863 h 1133339"/>
              <a:gd name="connsiteX16" fmla="*/ 8052822 w 12192001"/>
              <a:gd name="connsiteY16" fmla="*/ 506507 h 1133339"/>
              <a:gd name="connsiteX17" fmla="*/ 8060557 w 12192001"/>
              <a:gd name="connsiteY17" fmla="*/ 501203 h 1133339"/>
              <a:gd name="connsiteX18" fmla="*/ 8411422 w 12192001"/>
              <a:gd name="connsiteY18" fmla="*/ 412123 h 1133339"/>
              <a:gd name="connsiteX19" fmla="*/ 8989649 w 12192001"/>
              <a:gd name="connsiteY19" fmla="*/ 730689 h 1133339"/>
              <a:gd name="connsiteX20" fmla="*/ 8994011 w 12192001"/>
              <a:gd name="connsiteY20" fmla="*/ 742369 h 1133339"/>
              <a:gd name="connsiteX21" fmla="*/ 9000624 w 12192001"/>
              <a:gd name="connsiteY21" fmla="*/ 732242 h 1133339"/>
              <a:gd name="connsiteX22" fmla="*/ 9520993 w 12192001"/>
              <a:gd name="connsiteY22" fmla="*/ 502276 h 1133339"/>
              <a:gd name="connsiteX23" fmla="*/ 9736762 w 12192001"/>
              <a:gd name="connsiteY23" fmla="*/ 533926 h 1133339"/>
              <a:gd name="connsiteX24" fmla="*/ 9822666 w 12192001"/>
              <a:gd name="connsiteY24" fmla="*/ 567236 h 1133339"/>
              <a:gd name="connsiteX25" fmla="*/ 9849091 w 12192001"/>
              <a:gd name="connsiteY25" fmla="*/ 526771 h 1133339"/>
              <a:gd name="connsiteX26" fmla="*/ 10216623 w 12192001"/>
              <a:gd name="connsiteY26" fmla="*/ 364348 h 1133339"/>
              <a:gd name="connsiteX27" fmla="*/ 10584155 w 12192001"/>
              <a:gd name="connsiteY27" fmla="*/ 526771 h 1133339"/>
              <a:gd name="connsiteX28" fmla="*/ 10607270 w 12192001"/>
              <a:gd name="connsiteY28" fmla="*/ 562169 h 1133339"/>
              <a:gd name="connsiteX29" fmla="*/ 10634903 w 12192001"/>
              <a:gd name="connsiteY29" fmla="*/ 549703 h 1133339"/>
              <a:gd name="connsiteX30" fmla="*/ 10879171 w 12192001"/>
              <a:gd name="connsiteY30" fmla="*/ 508714 h 1133339"/>
              <a:gd name="connsiteX31" fmla="*/ 11415862 w 12192001"/>
              <a:gd name="connsiteY31" fmla="*/ 759843 h 1133339"/>
              <a:gd name="connsiteX32" fmla="*/ 11427708 w 12192001"/>
              <a:gd name="connsiteY32" fmla="*/ 779672 h 1133339"/>
              <a:gd name="connsiteX33" fmla="*/ 11443598 w 12192001"/>
              <a:gd name="connsiteY33" fmla="*/ 737128 h 1133339"/>
              <a:gd name="connsiteX34" fmla="*/ 12021824 w 12192001"/>
              <a:gd name="connsiteY34" fmla="*/ 418562 h 1133339"/>
              <a:gd name="connsiteX35" fmla="*/ 12148296 w 12192001"/>
              <a:gd name="connsiteY35" fmla="*/ 429159 h 1133339"/>
              <a:gd name="connsiteX36" fmla="*/ 12192001 w 12192001"/>
              <a:gd name="connsiteY36" fmla="*/ 440435 h 1133339"/>
              <a:gd name="connsiteX37" fmla="*/ 12192001 w 12192001"/>
              <a:gd name="connsiteY37" fmla="*/ 1133339 h 1133339"/>
              <a:gd name="connsiteX38" fmla="*/ 0 w 12192001"/>
              <a:gd name="connsiteY38" fmla="*/ 1133339 h 1133339"/>
              <a:gd name="connsiteX39" fmla="*/ 0 w 12192001"/>
              <a:gd name="connsiteY39" fmla="*/ 510365 h 1133339"/>
              <a:gd name="connsiteX40" fmla="*/ 22512 w 12192001"/>
              <a:gd name="connsiteY40" fmla="*/ 508714 h 1133339"/>
              <a:gd name="connsiteX41" fmla="*/ 497027 w 12192001"/>
              <a:gd name="connsiteY41" fmla="*/ 688964 h 1133339"/>
              <a:gd name="connsiteX42" fmla="*/ 501680 w 12192001"/>
              <a:gd name="connsiteY42" fmla="*/ 694269 h 1133339"/>
              <a:gd name="connsiteX43" fmla="*/ 518573 w 12192001"/>
              <a:gd name="connsiteY43" fmla="*/ 668401 h 1133339"/>
              <a:gd name="connsiteX44" fmla="*/ 1083912 w 12192001"/>
              <a:gd name="connsiteY44" fmla="*/ 418562 h 1133339"/>
              <a:gd name="connsiteX45" fmla="*/ 1349289 w 12192001"/>
              <a:gd name="connsiteY45" fmla="*/ 463094 h 1133339"/>
              <a:gd name="connsiteX46" fmla="*/ 1420528 w 12192001"/>
              <a:gd name="connsiteY46" fmla="*/ 495232 h 1133339"/>
              <a:gd name="connsiteX47" fmla="*/ 1453652 w 12192001"/>
              <a:gd name="connsiteY47" fmla="*/ 461863 h 1133339"/>
              <a:gd name="connsiteX48" fmla="*/ 1897391 w 12192001"/>
              <a:gd name="connsiteY48" fmla="*/ 309092 h 1133339"/>
              <a:gd name="connsiteX49" fmla="*/ 2141659 w 12192001"/>
              <a:gd name="connsiteY49" fmla="*/ 350081 h 1133339"/>
              <a:gd name="connsiteX50" fmla="*/ 2242051 w 12192001"/>
              <a:gd name="connsiteY50" fmla="*/ 395372 h 1133339"/>
              <a:gd name="connsiteX51" fmla="*/ 2306042 w 12192001"/>
              <a:gd name="connsiteY51" fmla="*/ 366503 h 1133339"/>
              <a:gd name="connsiteX52" fmla="*/ 2571419 w 12192001"/>
              <a:gd name="connsiteY52" fmla="*/ 321971 h 1133339"/>
              <a:gd name="connsiteX53" fmla="*/ 3199618 w 12192001"/>
              <a:gd name="connsiteY53" fmla="*/ 668067 h 1133339"/>
              <a:gd name="connsiteX54" fmla="*/ 3225139 w 12192001"/>
              <a:gd name="connsiteY54" fmla="*/ 736404 h 1133339"/>
              <a:gd name="connsiteX55" fmla="*/ 3242934 w 12192001"/>
              <a:gd name="connsiteY55" fmla="*/ 731813 h 1133339"/>
              <a:gd name="connsiteX56" fmla="*/ 3369406 w 12192001"/>
              <a:gd name="connsiteY56" fmla="*/ 721216 h 1133339"/>
              <a:gd name="connsiteX57" fmla="*/ 3391102 w 12192001"/>
              <a:gd name="connsiteY57" fmla="*/ 722353 h 1133339"/>
              <a:gd name="connsiteX58" fmla="*/ 3426468 w 12192001"/>
              <a:gd name="connsiteY58" fmla="*/ 627658 h 1133339"/>
              <a:gd name="connsiteX59" fmla="*/ 4004695 w 12192001"/>
              <a:gd name="connsiteY59" fmla="*/ 309092 h 1133339"/>
              <a:gd name="connsiteX60" fmla="*/ 4131167 w 12192001"/>
              <a:gd name="connsiteY60" fmla="*/ 319689 h 1133339"/>
              <a:gd name="connsiteX61" fmla="*/ 4141105 w 12192001"/>
              <a:gd name="connsiteY61" fmla="*/ 322253 h 1133339"/>
              <a:gd name="connsiteX62" fmla="*/ 4176342 w 12192001"/>
              <a:gd name="connsiteY62" fmla="*/ 268294 h 1133339"/>
              <a:gd name="connsiteX63" fmla="*/ 4783442 w 12192001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1" h="1133339">
                <a:moveTo>
                  <a:pt x="4783442" y="0"/>
                </a:moveTo>
                <a:cubicBezTo>
                  <a:pt x="5036157" y="0"/>
                  <a:pt x="5258967" y="106424"/>
                  <a:pt x="5390536" y="268294"/>
                </a:cubicBezTo>
                <a:lnTo>
                  <a:pt x="5418659" y="311359"/>
                </a:lnTo>
                <a:lnTo>
                  <a:pt x="5445718" y="309092"/>
                </a:lnTo>
                <a:cubicBezTo>
                  <a:pt x="5662331" y="309092"/>
                  <a:pt x="5853314" y="400313"/>
                  <a:pt x="5966086" y="539058"/>
                </a:cubicBezTo>
                <a:lnTo>
                  <a:pt x="5998471" y="588645"/>
                </a:lnTo>
                <a:lnTo>
                  <a:pt x="6084786" y="549703"/>
                </a:lnTo>
                <a:cubicBezTo>
                  <a:pt x="6159865" y="523309"/>
                  <a:pt x="6242409" y="508714"/>
                  <a:pt x="6329055" y="508714"/>
                </a:cubicBezTo>
                <a:lnTo>
                  <a:pt x="6382291" y="512618"/>
                </a:lnTo>
                <a:lnTo>
                  <a:pt x="6419886" y="474742"/>
                </a:lnTo>
                <a:cubicBezTo>
                  <a:pt x="6533449" y="380352"/>
                  <a:pt x="6690336" y="321971"/>
                  <a:pt x="6863627" y="321971"/>
                </a:cubicBezTo>
                <a:cubicBezTo>
                  <a:pt x="6950273" y="321971"/>
                  <a:pt x="7032817" y="336566"/>
                  <a:pt x="7107895" y="362960"/>
                </a:cubicBezTo>
                <a:lnTo>
                  <a:pt x="7202810" y="405780"/>
                </a:lnTo>
                <a:lnTo>
                  <a:pt x="7213903" y="398172"/>
                </a:lnTo>
                <a:cubicBezTo>
                  <a:pt x="7314059" y="341931"/>
                  <a:pt x="7434800" y="309092"/>
                  <a:pt x="7564766" y="309092"/>
                </a:cubicBezTo>
                <a:cubicBezTo>
                  <a:pt x="7738057" y="309092"/>
                  <a:pt x="7894943" y="367473"/>
                  <a:pt x="8008506" y="461863"/>
                </a:cubicBezTo>
                <a:lnTo>
                  <a:pt x="8052822" y="506507"/>
                </a:lnTo>
                <a:lnTo>
                  <a:pt x="8060557" y="501203"/>
                </a:lnTo>
                <a:cubicBezTo>
                  <a:pt x="8160713" y="444962"/>
                  <a:pt x="8281454" y="412123"/>
                  <a:pt x="8411422" y="412123"/>
                </a:cubicBezTo>
                <a:cubicBezTo>
                  <a:pt x="8671358" y="412123"/>
                  <a:pt x="8894382" y="543481"/>
                  <a:pt x="8989649" y="730689"/>
                </a:cubicBezTo>
                <a:lnTo>
                  <a:pt x="8994011" y="742369"/>
                </a:lnTo>
                <a:lnTo>
                  <a:pt x="9000624" y="732242"/>
                </a:lnTo>
                <a:cubicBezTo>
                  <a:pt x="9113399" y="593497"/>
                  <a:pt x="9304380" y="502276"/>
                  <a:pt x="9520993" y="502276"/>
                </a:cubicBezTo>
                <a:cubicBezTo>
                  <a:pt x="9596808" y="502276"/>
                  <a:pt x="9669483" y="513450"/>
                  <a:pt x="9736762" y="533926"/>
                </a:cubicBezTo>
                <a:lnTo>
                  <a:pt x="9822666" y="567236"/>
                </a:lnTo>
                <a:lnTo>
                  <a:pt x="9849091" y="526771"/>
                </a:lnTo>
                <a:cubicBezTo>
                  <a:pt x="9928743" y="428776"/>
                  <a:pt x="10063630" y="364348"/>
                  <a:pt x="10216623" y="364348"/>
                </a:cubicBezTo>
                <a:cubicBezTo>
                  <a:pt x="10369615" y="364348"/>
                  <a:pt x="10504503" y="428776"/>
                  <a:pt x="10584155" y="526771"/>
                </a:cubicBezTo>
                <a:lnTo>
                  <a:pt x="10607270" y="562169"/>
                </a:lnTo>
                <a:lnTo>
                  <a:pt x="10634903" y="549703"/>
                </a:lnTo>
                <a:cubicBezTo>
                  <a:pt x="10709981" y="523309"/>
                  <a:pt x="10792525" y="508714"/>
                  <a:pt x="10879171" y="508714"/>
                </a:cubicBezTo>
                <a:cubicBezTo>
                  <a:pt x="11106615" y="508714"/>
                  <a:pt x="11305799" y="609285"/>
                  <a:pt x="11415862" y="759843"/>
                </a:cubicBezTo>
                <a:lnTo>
                  <a:pt x="11427708" y="779672"/>
                </a:lnTo>
                <a:lnTo>
                  <a:pt x="11443598" y="737128"/>
                </a:lnTo>
                <a:cubicBezTo>
                  <a:pt x="11538863" y="549920"/>
                  <a:pt x="11761888" y="418562"/>
                  <a:pt x="12021824" y="418562"/>
                </a:cubicBezTo>
                <a:cubicBezTo>
                  <a:pt x="12065147" y="418562"/>
                  <a:pt x="12107444" y="422211"/>
                  <a:pt x="12148296" y="429159"/>
                </a:cubicBezTo>
                <a:lnTo>
                  <a:pt x="12192001" y="440435"/>
                </a:lnTo>
                <a:lnTo>
                  <a:pt x="12192001" y="1133339"/>
                </a:lnTo>
                <a:lnTo>
                  <a:pt x="0" y="1133339"/>
                </a:lnTo>
                <a:lnTo>
                  <a:pt x="0" y="510365"/>
                </a:lnTo>
                <a:lnTo>
                  <a:pt x="22512" y="508714"/>
                </a:lnTo>
                <a:cubicBezTo>
                  <a:pt x="212048" y="508714"/>
                  <a:pt x="381960" y="578555"/>
                  <a:pt x="497027" y="688964"/>
                </a:cubicBezTo>
                <a:lnTo>
                  <a:pt x="501680" y="694269"/>
                </a:lnTo>
                <a:lnTo>
                  <a:pt x="518573" y="668401"/>
                </a:lnTo>
                <a:cubicBezTo>
                  <a:pt x="641094" y="517666"/>
                  <a:pt x="848579" y="418562"/>
                  <a:pt x="1083912" y="418562"/>
                </a:cubicBezTo>
                <a:cubicBezTo>
                  <a:pt x="1178045" y="418562"/>
                  <a:pt x="1267722" y="434418"/>
                  <a:pt x="1349289" y="463094"/>
                </a:cubicBezTo>
                <a:lnTo>
                  <a:pt x="1420528" y="495232"/>
                </a:lnTo>
                <a:lnTo>
                  <a:pt x="1453652" y="461863"/>
                </a:lnTo>
                <a:cubicBezTo>
                  <a:pt x="1567215" y="367473"/>
                  <a:pt x="1724100" y="309092"/>
                  <a:pt x="1897391" y="309092"/>
                </a:cubicBezTo>
                <a:cubicBezTo>
                  <a:pt x="1984036" y="309092"/>
                  <a:pt x="2066580" y="323687"/>
                  <a:pt x="2141659" y="350081"/>
                </a:cubicBezTo>
                <a:lnTo>
                  <a:pt x="2242051" y="395372"/>
                </a:lnTo>
                <a:lnTo>
                  <a:pt x="2306042" y="366503"/>
                </a:lnTo>
                <a:cubicBezTo>
                  <a:pt x="2387609" y="337827"/>
                  <a:pt x="2477286" y="321971"/>
                  <a:pt x="2571419" y="321971"/>
                </a:cubicBezTo>
                <a:cubicBezTo>
                  <a:pt x="2853820" y="321971"/>
                  <a:pt x="3096119" y="464681"/>
                  <a:pt x="3199618" y="668067"/>
                </a:cubicBezTo>
                <a:lnTo>
                  <a:pt x="3225139" y="736404"/>
                </a:lnTo>
                <a:lnTo>
                  <a:pt x="3242934" y="731813"/>
                </a:lnTo>
                <a:cubicBezTo>
                  <a:pt x="3283786" y="724865"/>
                  <a:pt x="3326083" y="721216"/>
                  <a:pt x="3369406" y="721216"/>
                </a:cubicBezTo>
                <a:lnTo>
                  <a:pt x="3391102" y="722353"/>
                </a:lnTo>
                <a:lnTo>
                  <a:pt x="3426468" y="627658"/>
                </a:lnTo>
                <a:cubicBezTo>
                  <a:pt x="3521734" y="440450"/>
                  <a:pt x="3744758" y="309092"/>
                  <a:pt x="4004695" y="309092"/>
                </a:cubicBezTo>
                <a:cubicBezTo>
                  <a:pt x="4048018" y="309092"/>
                  <a:pt x="4090315" y="312741"/>
                  <a:pt x="4131167" y="319689"/>
                </a:cubicBezTo>
                <a:lnTo>
                  <a:pt x="4141105" y="322253"/>
                </a:lnTo>
                <a:lnTo>
                  <a:pt x="4176342" y="268294"/>
                </a:lnTo>
                <a:cubicBezTo>
                  <a:pt x="4307913" y="106424"/>
                  <a:pt x="4530723" y="0"/>
                  <a:pt x="4783442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6" name="任意多边形 19"/>
          <p:cNvSpPr/>
          <p:nvPr/>
        </p:nvSpPr>
        <p:spPr>
          <a:xfrm rot="20700000" flipH="1">
            <a:off x="5864225" y="727075"/>
            <a:ext cx="887413" cy="61277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12336" y="2658508"/>
            <a:ext cx="4136159" cy="75713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212336" y="3452786"/>
            <a:ext cx="4136159" cy="42473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D678-555D-4CCD-BABA-407762DB2460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DE9FC-A9B8-4DF7-9D2D-A8AC205BE07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6082" y="365126"/>
            <a:ext cx="5814218" cy="1325563"/>
          </a:xfrm>
        </p:spPr>
        <p:txBody>
          <a:bodyPr>
            <a:normAutofit/>
          </a:bodyPr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615609"/>
            <a:ext cx="3868340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D07FD-F92C-4DB9-9A5C-643D0B044BB1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>
            <a:grpSpLocks/>
          </p:cNvGrpSpPr>
          <p:nvPr/>
        </p:nvGrpSpPr>
        <p:grpSpPr bwMode="auto">
          <a:xfrm>
            <a:off x="1143000" y="3287713"/>
            <a:ext cx="1173163" cy="268287"/>
            <a:chOff x="580290" y="3288314"/>
            <a:chExt cx="1172059" cy="267237"/>
          </a:xfrm>
        </p:grpSpPr>
        <p:sp>
          <p:nvSpPr>
            <p:cNvPr id="5" name="椭圆 4"/>
            <p:cNvSpPr/>
            <p:nvPr/>
          </p:nvSpPr>
          <p:spPr>
            <a:xfrm rot="10800000">
              <a:off x="580290" y="3288314"/>
              <a:ext cx="266449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6" name="椭圆 5"/>
            <p:cNvSpPr/>
            <p:nvPr/>
          </p:nvSpPr>
          <p:spPr>
            <a:xfrm rot="10800000">
              <a:off x="1173456" y="3321521"/>
              <a:ext cx="199837" cy="200824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1619124" y="3354728"/>
              <a:ext cx="133225" cy="13440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4" name="组合 9"/>
          <p:cNvGrpSpPr>
            <a:grpSpLocks/>
          </p:cNvGrpSpPr>
          <p:nvPr/>
        </p:nvGrpSpPr>
        <p:grpSpPr bwMode="auto">
          <a:xfrm flipH="1">
            <a:off x="6815138" y="3295650"/>
            <a:ext cx="1171575" cy="266700"/>
            <a:chOff x="580290" y="3288314"/>
            <a:chExt cx="1172059" cy="267237"/>
          </a:xfrm>
        </p:grpSpPr>
        <p:sp>
          <p:nvSpPr>
            <p:cNvPr id="9" name="椭圆 8"/>
            <p:cNvSpPr/>
            <p:nvPr/>
          </p:nvSpPr>
          <p:spPr>
            <a:xfrm rot="10800000">
              <a:off x="580290" y="3288314"/>
              <a:ext cx="266810" cy="267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0" name="椭圆 9"/>
            <p:cNvSpPr/>
            <p:nvPr/>
          </p:nvSpPr>
          <p:spPr>
            <a:xfrm rot="10800000">
              <a:off x="1172673" y="3321719"/>
              <a:ext cx="201695" cy="20042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" name="椭圆 10"/>
            <p:cNvSpPr/>
            <p:nvPr/>
          </p:nvSpPr>
          <p:spPr>
            <a:xfrm rot="10800000">
              <a:off x="1618944" y="3355123"/>
              <a:ext cx="133405" cy="133619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2" name="任意多边形: 形状 13"/>
          <p:cNvSpPr/>
          <p:nvPr/>
        </p:nvSpPr>
        <p:spPr>
          <a:xfrm>
            <a:off x="0" y="4887913"/>
            <a:ext cx="9144000" cy="1970087"/>
          </a:xfrm>
          <a:custGeom>
            <a:avLst/>
            <a:gdLst>
              <a:gd name="connsiteX0" fmla="*/ 4761693 w 12192001"/>
              <a:gd name="connsiteY0" fmla="*/ 0 h 1975365"/>
              <a:gd name="connsiteX1" fmla="*/ 6041005 w 12192001"/>
              <a:gd name="connsiteY1" fmla="*/ 551581 h 1975365"/>
              <a:gd name="connsiteX2" fmla="*/ 6051129 w 12192001"/>
              <a:gd name="connsiteY2" fmla="*/ 563959 h 1975365"/>
              <a:gd name="connsiteX3" fmla="*/ 6073942 w 12192001"/>
              <a:gd name="connsiteY3" fmla="*/ 553912 h 1975365"/>
              <a:gd name="connsiteX4" fmla="*/ 6719270 w 12192001"/>
              <a:gd name="connsiteY4" fmla="*/ 434799 h 1975365"/>
              <a:gd name="connsiteX5" fmla="*/ 7891577 w 12192001"/>
              <a:gd name="connsiteY5" fmla="*/ 878743 h 1975365"/>
              <a:gd name="connsiteX6" fmla="*/ 7956994 w 12192001"/>
              <a:gd name="connsiteY6" fmla="*/ 944547 h 1975365"/>
              <a:gd name="connsiteX7" fmla="*/ 7985842 w 12192001"/>
              <a:gd name="connsiteY7" fmla="*/ 901137 h 1975365"/>
              <a:gd name="connsiteX8" fmla="*/ 9599486 w 12192001"/>
              <a:gd name="connsiteY8" fmla="*/ 116746 h 1975365"/>
              <a:gd name="connsiteX9" fmla="*/ 11213130 w 12192001"/>
              <a:gd name="connsiteY9" fmla="*/ 901137 h 1975365"/>
              <a:gd name="connsiteX10" fmla="*/ 11218027 w 12192001"/>
              <a:gd name="connsiteY10" fmla="*/ 908506 h 1975365"/>
              <a:gd name="connsiteX11" fmla="*/ 11301959 w 12192001"/>
              <a:gd name="connsiteY11" fmla="*/ 824077 h 1975365"/>
              <a:gd name="connsiteX12" fmla="*/ 12140144 w 12192001"/>
              <a:gd name="connsiteY12" fmla="*/ 410927 h 1975365"/>
              <a:gd name="connsiteX13" fmla="*/ 12192001 w 12192001"/>
              <a:gd name="connsiteY13" fmla="*/ 403692 h 1975365"/>
              <a:gd name="connsiteX14" fmla="*/ 12192001 w 12192001"/>
              <a:gd name="connsiteY14" fmla="*/ 1975365 h 1975365"/>
              <a:gd name="connsiteX15" fmla="*/ 0 w 12192001"/>
              <a:gd name="connsiteY15" fmla="*/ 1975365 h 1975365"/>
              <a:gd name="connsiteX16" fmla="*/ 0 w 12192001"/>
              <a:gd name="connsiteY16" fmla="*/ 204727 h 1975365"/>
              <a:gd name="connsiteX17" fmla="*/ 60384 w 12192001"/>
              <a:gd name="connsiteY17" fmla="*/ 207862 h 1975365"/>
              <a:gd name="connsiteX18" fmla="*/ 1338550 w 12192001"/>
              <a:gd name="connsiteY18" fmla="*/ 843689 h 1975365"/>
              <a:gd name="connsiteX19" fmla="*/ 1434547 w 12192001"/>
              <a:gd name="connsiteY19" fmla="*/ 961054 h 1975365"/>
              <a:gd name="connsiteX20" fmla="*/ 1439685 w 12192001"/>
              <a:gd name="connsiteY20" fmla="*/ 955887 h 1975365"/>
              <a:gd name="connsiteX21" fmla="*/ 2815706 w 12192001"/>
              <a:gd name="connsiteY21" fmla="*/ 434799 h 1975365"/>
              <a:gd name="connsiteX22" fmla="*/ 3394383 w 12192001"/>
              <a:gd name="connsiteY22" fmla="*/ 514784 h 1975365"/>
              <a:gd name="connsiteX23" fmla="*/ 3487865 w 12192001"/>
              <a:gd name="connsiteY23" fmla="*/ 546065 h 1975365"/>
              <a:gd name="connsiteX24" fmla="*/ 3589385 w 12192001"/>
              <a:gd name="connsiteY24" fmla="*/ 443944 h 1975365"/>
              <a:gd name="connsiteX25" fmla="*/ 4761693 w 12192001"/>
              <a:gd name="connsiteY25" fmla="*/ 0 h 197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1" h="1975365">
                <a:moveTo>
                  <a:pt x="4761693" y="0"/>
                </a:moveTo>
                <a:cubicBezTo>
                  <a:pt x="5276735" y="0"/>
                  <a:pt x="5736923" y="214716"/>
                  <a:pt x="6041005" y="551581"/>
                </a:cubicBezTo>
                <a:lnTo>
                  <a:pt x="6051129" y="563959"/>
                </a:lnTo>
                <a:lnTo>
                  <a:pt x="6073942" y="553912"/>
                </a:lnTo>
                <a:cubicBezTo>
                  <a:pt x="6272289" y="477212"/>
                  <a:pt x="6490362" y="434799"/>
                  <a:pt x="6719270" y="434799"/>
                </a:cubicBezTo>
                <a:cubicBezTo>
                  <a:pt x="7177084" y="434799"/>
                  <a:pt x="7591557" y="604452"/>
                  <a:pt x="7891577" y="878743"/>
                </a:cubicBezTo>
                <a:lnTo>
                  <a:pt x="7956994" y="944547"/>
                </a:lnTo>
                <a:lnTo>
                  <a:pt x="7985842" y="901137"/>
                </a:lnTo>
                <a:cubicBezTo>
                  <a:pt x="8335549" y="427892"/>
                  <a:pt x="8927773" y="116746"/>
                  <a:pt x="9599486" y="116746"/>
                </a:cubicBezTo>
                <a:cubicBezTo>
                  <a:pt x="10271198" y="116746"/>
                  <a:pt x="10863422" y="427892"/>
                  <a:pt x="11213130" y="901137"/>
                </a:cubicBezTo>
                <a:lnTo>
                  <a:pt x="11218027" y="908506"/>
                </a:lnTo>
                <a:lnTo>
                  <a:pt x="11301959" y="824077"/>
                </a:lnTo>
                <a:cubicBezTo>
                  <a:pt x="11526974" y="618359"/>
                  <a:pt x="11816369" y="471500"/>
                  <a:pt x="12140144" y="410927"/>
                </a:cubicBezTo>
                <a:lnTo>
                  <a:pt x="12192001" y="403692"/>
                </a:lnTo>
                <a:lnTo>
                  <a:pt x="12192001" y="1975365"/>
                </a:lnTo>
                <a:lnTo>
                  <a:pt x="0" y="1975365"/>
                </a:lnTo>
                <a:lnTo>
                  <a:pt x="0" y="204727"/>
                </a:lnTo>
                <a:lnTo>
                  <a:pt x="60384" y="207862"/>
                </a:lnTo>
                <a:cubicBezTo>
                  <a:pt x="573648" y="261507"/>
                  <a:pt x="1026243" y="497713"/>
                  <a:pt x="1338550" y="843689"/>
                </a:cubicBezTo>
                <a:lnTo>
                  <a:pt x="1434547" y="961054"/>
                </a:lnTo>
                <a:lnTo>
                  <a:pt x="1439685" y="955887"/>
                </a:lnTo>
                <a:cubicBezTo>
                  <a:pt x="1791839" y="633932"/>
                  <a:pt x="2278336" y="434799"/>
                  <a:pt x="2815706" y="434799"/>
                </a:cubicBezTo>
                <a:cubicBezTo>
                  <a:pt x="3017220" y="434799"/>
                  <a:pt x="3211580" y="462802"/>
                  <a:pt x="3394383" y="514784"/>
                </a:cubicBezTo>
                <a:lnTo>
                  <a:pt x="3487865" y="546065"/>
                </a:lnTo>
                <a:lnTo>
                  <a:pt x="3589385" y="443944"/>
                </a:lnTo>
                <a:cubicBezTo>
                  <a:pt x="3889406" y="169652"/>
                  <a:pt x="4303879" y="0"/>
                  <a:pt x="4761693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" name="任意多边形: 形状 14"/>
          <p:cNvSpPr/>
          <p:nvPr/>
        </p:nvSpPr>
        <p:spPr>
          <a:xfrm>
            <a:off x="0" y="5421313"/>
            <a:ext cx="9144000" cy="1436687"/>
          </a:xfrm>
          <a:custGeom>
            <a:avLst/>
            <a:gdLst>
              <a:gd name="connsiteX0" fmla="*/ 1825119 w 12192000"/>
              <a:gd name="connsiteY0" fmla="*/ 0 h 1445191"/>
              <a:gd name="connsiteX1" fmla="*/ 2676215 w 12192000"/>
              <a:gd name="connsiteY1" fmla="*/ 335498 h 1445191"/>
              <a:gd name="connsiteX2" fmla="*/ 2725007 w 12192000"/>
              <a:gd name="connsiteY2" fmla="*/ 402142 h 1445191"/>
              <a:gd name="connsiteX3" fmla="*/ 2887042 w 12192000"/>
              <a:gd name="connsiteY3" fmla="*/ 336937 h 1445191"/>
              <a:gd name="connsiteX4" fmla="*/ 3286558 w 12192000"/>
              <a:gd name="connsiteY4" fmla="*/ 277137 h 1445191"/>
              <a:gd name="connsiteX5" fmla="*/ 4137654 w 12192000"/>
              <a:gd name="connsiteY5" fmla="*/ 612635 h 1445191"/>
              <a:gd name="connsiteX6" fmla="*/ 4137762 w 12192000"/>
              <a:gd name="connsiteY6" fmla="*/ 612785 h 1445191"/>
              <a:gd name="connsiteX7" fmla="*/ 4173314 w 12192000"/>
              <a:gd name="connsiteY7" fmla="*/ 564223 h 1445191"/>
              <a:gd name="connsiteX8" fmla="*/ 5259074 w 12192000"/>
              <a:gd name="connsiteY8" fmla="*/ 136221 h 1445191"/>
              <a:gd name="connsiteX9" fmla="*/ 5883199 w 12192000"/>
              <a:gd name="connsiteY9" fmla="*/ 253387 h 1445191"/>
              <a:gd name="connsiteX10" fmla="*/ 5937700 w 12192000"/>
              <a:gd name="connsiteY10" fmla="*/ 277935 h 1445191"/>
              <a:gd name="connsiteX11" fmla="*/ 5998970 w 12192000"/>
              <a:gd name="connsiteY11" fmla="*/ 222879 h 1445191"/>
              <a:gd name="connsiteX12" fmla="*/ 6724734 w 12192000"/>
              <a:gd name="connsiteY12" fmla="*/ 0 h 1445191"/>
              <a:gd name="connsiteX13" fmla="*/ 7450498 w 12192000"/>
              <a:gd name="connsiteY13" fmla="*/ 222879 h 1445191"/>
              <a:gd name="connsiteX14" fmla="*/ 7504128 w 12192000"/>
              <a:gd name="connsiteY14" fmla="*/ 271069 h 1445191"/>
              <a:gd name="connsiteX15" fmla="*/ 7515578 w 12192000"/>
              <a:gd name="connsiteY15" fmla="*/ 265911 h 1445191"/>
              <a:gd name="connsiteX16" fmla="*/ 8139707 w 12192000"/>
              <a:gd name="connsiteY16" fmla="*/ 148745 h 1445191"/>
              <a:gd name="connsiteX17" fmla="*/ 9129790 w 12192000"/>
              <a:gd name="connsiteY17" fmla="*/ 484217 h 1445191"/>
              <a:gd name="connsiteX18" fmla="*/ 9258974 w 12192000"/>
              <a:gd name="connsiteY18" fmla="*/ 615575 h 1445191"/>
              <a:gd name="connsiteX19" fmla="*/ 9261126 w 12192000"/>
              <a:gd name="connsiteY19" fmla="*/ 612634 h 1445191"/>
              <a:gd name="connsiteX20" fmla="*/ 10112222 w 12192000"/>
              <a:gd name="connsiteY20" fmla="*/ 277136 h 1445191"/>
              <a:gd name="connsiteX21" fmla="*/ 10686084 w 12192000"/>
              <a:gd name="connsiteY21" fmla="*/ 407095 h 1445191"/>
              <a:gd name="connsiteX22" fmla="*/ 10698420 w 12192000"/>
              <a:gd name="connsiteY22" fmla="*/ 414641 h 1445191"/>
              <a:gd name="connsiteX23" fmla="*/ 10756361 w 12192000"/>
              <a:gd name="connsiteY23" fmla="*/ 335498 h 1445191"/>
              <a:gd name="connsiteX24" fmla="*/ 11607457 w 12192000"/>
              <a:gd name="connsiteY24" fmla="*/ 0 h 1445191"/>
              <a:gd name="connsiteX25" fmla="*/ 12096693 w 12192000"/>
              <a:gd name="connsiteY25" fmla="*/ 91844 h 1445191"/>
              <a:gd name="connsiteX26" fmla="*/ 12192000 w 12192000"/>
              <a:gd name="connsiteY26" fmla="*/ 135942 h 1445191"/>
              <a:gd name="connsiteX27" fmla="*/ 12192000 w 12192000"/>
              <a:gd name="connsiteY27" fmla="*/ 1445191 h 1445191"/>
              <a:gd name="connsiteX28" fmla="*/ 0 w 12192000"/>
              <a:gd name="connsiteY28" fmla="*/ 1445191 h 1445191"/>
              <a:gd name="connsiteX29" fmla="*/ 0 w 12192000"/>
              <a:gd name="connsiteY29" fmla="*/ 326970 h 1445191"/>
              <a:gd name="connsiteX30" fmla="*/ 2069 w 12192000"/>
              <a:gd name="connsiteY30" fmla="*/ 326409 h 1445191"/>
              <a:gd name="connsiteX31" fmla="*/ 329894 w 12192000"/>
              <a:gd name="connsiteY31" fmla="*/ 289663 h 1445191"/>
              <a:gd name="connsiteX32" fmla="*/ 878628 w 12192000"/>
              <a:gd name="connsiteY32" fmla="*/ 397949 h 1445191"/>
              <a:gd name="connsiteX33" fmla="*/ 914726 w 12192000"/>
              <a:gd name="connsiteY33" fmla="*/ 416495 h 1445191"/>
              <a:gd name="connsiteX34" fmla="*/ 974025 w 12192000"/>
              <a:gd name="connsiteY34" fmla="*/ 335498 h 1445191"/>
              <a:gd name="connsiteX35" fmla="*/ 1825119 w 12192000"/>
              <a:gd name="connsiteY35" fmla="*/ 0 h 144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1445191">
                <a:moveTo>
                  <a:pt x="1825119" y="0"/>
                </a:moveTo>
                <a:cubicBezTo>
                  <a:pt x="2179406" y="0"/>
                  <a:pt x="2491766" y="133083"/>
                  <a:pt x="2676215" y="335498"/>
                </a:cubicBezTo>
                <a:lnTo>
                  <a:pt x="2725007" y="402142"/>
                </a:lnTo>
                <a:lnTo>
                  <a:pt x="2887042" y="336937"/>
                </a:lnTo>
                <a:cubicBezTo>
                  <a:pt x="3009837" y="298430"/>
                  <a:pt x="3144843" y="277137"/>
                  <a:pt x="3286558" y="277137"/>
                </a:cubicBezTo>
                <a:cubicBezTo>
                  <a:pt x="3640842" y="277137"/>
                  <a:pt x="3953203" y="410220"/>
                  <a:pt x="4137654" y="612635"/>
                </a:cubicBezTo>
                <a:lnTo>
                  <a:pt x="4137762" y="612785"/>
                </a:lnTo>
                <a:lnTo>
                  <a:pt x="4173314" y="564223"/>
                </a:lnTo>
                <a:cubicBezTo>
                  <a:pt x="4408621" y="305997"/>
                  <a:pt x="4807103" y="136221"/>
                  <a:pt x="5259074" y="136221"/>
                </a:cubicBezTo>
                <a:cubicBezTo>
                  <a:pt x="5485056" y="136221"/>
                  <a:pt x="5697670" y="178665"/>
                  <a:pt x="5883199" y="253387"/>
                </a:cubicBezTo>
                <a:lnTo>
                  <a:pt x="5937700" y="277935"/>
                </a:lnTo>
                <a:lnTo>
                  <a:pt x="5998970" y="222879"/>
                </a:lnTo>
                <a:cubicBezTo>
                  <a:pt x="6184708" y="85173"/>
                  <a:pt x="6441306" y="0"/>
                  <a:pt x="6724734" y="0"/>
                </a:cubicBezTo>
                <a:cubicBezTo>
                  <a:pt x="7008162" y="0"/>
                  <a:pt x="7264760" y="85173"/>
                  <a:pt x="7450498" y="222879"/>
                </a:cubicBezTo>
                <a:lnTo>
                  <a:pt x="7504128" y="271069"/>
                </a:lnTo>
                <a:lnTo>
                  <a:pt x="7515578" y="265911"/>
                </a:lnTo>
                <a:cubicBezTo>
                  <a:pt x="7701109" y="191189"/>
                  <a:pt x="7913723" y="148745"/>
                  <a:pt x="8139707" y="148745"/>
                </a:cubicBezTo>
                <a:cubicBezTo>
                  <a:pt x="8535178" y="148745"/>
                  <a:pt x="8889702" y="278730"/>
                  <a:pt x="9129790" y="484217"/>
                </a:cubicBezTo>
                <a:lnTo>
                  <a:pt x="9258974" y="615575"/>
                </a:lnTo>
                <a:lnTo>
                  <a:pt x="9261126" y="612634"/>
                </a:lnTo>
                <a:cubicBezTo>
                  <a:pt x="9445576" y="410219"/>
                  <a:pt x="9757936" y="277136"/>
                  <a:pt x="10112222" y="277136"/>
                </a:cubicBezTo>
                <a:cubicBezTo>
                  <a:pt x="10324793" y="277136"/>
                  <a:pt x="10522273" y="325046"/>
                  <a:pt x="10686084" y="407095"/>
                </a:cubicBezTo>
                <a:lnTo>
                  <a:pt x="10698420" y="414641"/>
                </a:lnTo>
                <a:lnTo>
                  <a:pt x="10756361" y="335498"/>
                </a:lnTo>
                <a:cubicBezTo>
                  <a:pt x="10940811" y="133083"/>
                  <a:pt x="11253171" y="0"/>
                  <a:pt x="11607457" y="0"/>
                </a:cubicBezTo>
                <a:cubicBezTo>
                  <a:pt x="11784600" y="0"/>
                  <a:pt x="11951262" y="33271"/>
                  <a:pt x="12096693" y="91844"/>
                </a:cubicBezTo>
                <a:lnTo>
                  <a:pt x="12192000" y="135942"/>
                </a:lnTo>
                <a:lnTo>
                  <a:pt x="12192000" y="1445191"/>
                </a:lnTo>
                <a:lnTo>
                  <a:pt x="0" y="1445191"/>
                </a:lnTo>
                <a:lnTo>
                  <a:pt x="0" y="326970"/>
                </a:lnTo>
                <a:lnTo>
                  <a:pt x="2069" y="326409"/>
                </a:lnTo>
                <a:cubicBezTo>
                  <a:pt x="105629" y="302528"/>
                  <a:pt x="215735" y="289663"/>
                  <a:pt x="329894" y="289663"/>
                </a:cubicBezTo>
                <a:cubicBezTo>
                  <a:pt x="529672" y="289663"/>
                  <a:pt x="717038" y="329061"/>
                  <a:pt x="878628" y="397949"/>
                </a:cubicBezTo>
                <a:lnTo>
                  <a:pt x="914726" y="416495"/>
                </a:lnTo>
                <a:lnTo>
                  <a:pt x="974025" y="335498"/>
                </a:lnTo>
                <a:cubicBezTo>
                  <a:pt x="1158473" y="133083"/>
                  <a:pt x="1470835" y="0"/>
                  <a:pt x="182511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51000"/>
                </a:schemeClr>
              </a:gs>
              <a:gs pos="100000">
                <a:schemeClr val="accent2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4" name="任意多边形: 形状 15"/>
          <p:cNvSpPr/>
          <p:nvPr/>
        </p:nvSpPr>
        <p:spPr>
          <a:xfrm>
            <a:off x="0" y="5722938"/>
            <a:ext cx="9144000" cy="1135062"/>
          </a:xfrm>
          <a:custGeom>
            <a:avLst/>
            <a:gdLst>
              <a:gd name="connsiteX0" fmla="*/ 4165443 w 12192000"/>
              <a:gd name="connsiteY0" fmla="*/ 0 h 1133339"/>
              <a:gd name="connsiteX1" fmla="*/ 4793789 w 12192000"/>
              <a:gd name="connsiteY1" fmla="*/ 268294 h 1133339"/>
              <a:gd name="connsiteX2" fmla="*/ 4822897 w 12192000"/>
              <a:gd name="connsiteY2" fmla="*/ 311359 h 1133339"/>
              <a:gd name="connsiteX3" fmla="*/ 4850903 w 12192000"/>
              <a:gd name="connsiteY3" fmla="*/ 309092 h 1133339"/>
              <a:gd name="connsiteX4" fmla="*/ 5389486 w 12192000"/>
              <a:gd name="connsiteY4" fmla="*/ 539058 h 1133339"/>
              <a:gd name="connsiteX5" fmla="*/ 5423004 w 12192000"/>
              <a:gd name="connsiteY5" fmla="*/ 588645 h 1133339"/>
              <a:gd name="connsiteX6" fmla="*/ 5512341 w 12192000"/>
              <a:gd name="connsiteY6" fmla="*/ 549703 h 1133339"/>
              <a:gd name="connsiteX7" fmla="*/ 5765161 w 12192000"/>
              <a:gd name="connsiteY7" fmla="*/ 508714 h 1133339"/>
              <a:gd name="connsiteX8" fmla="*/ 5820259 w 12192000"/>
              <a:gd name="connsiteY8" fmla="*/ 512618 h 1133339"/>
              <a:gd name="connsiteX9" fmla="*/ 5859170 w 12192000"/>
              <a:gd name="connsiteY9" fmla="*/ 474742 h 1133339"/>
              <a:gd name="connsiteX10" fmla="*/ 6318443 w 12192000"/>
              <a:gd name="connsiteY10" fmla="*/ 321971 h 1133339"/>
              <a:gd name="connsiteX11" fmla="*/ 6571261 w 12192000"/>
              <a:gd name="connsiteY11" fmla="*/ 362960 h 1133339"/>
              <a:gd name="connsiteX12" fmla="*/ 6669499 w 12192000"/>
              <a:gd name="connsiteY12" fmla="*/ 405780 h 1133339"/>
              <a:gd name="connsiteX13" fmla="*/ 6680980 w 12192000"/>
              <a:gd name="connsiteY13" fmla="*/ 398172 h 1133339"/>
              <a:gd name="connsiteX14" fmla="*/ 7044125 w 12192000"/>
              <a:gd name="connsiteY14" fmla="*/ 309092 h 1133339"/>
              <a:gd name="connsiteX15" fmla="*/ 7503396 w 12192000"/>
              <a:gd name="connsiteY15" fmla="*/ 461863 h 1133339"/>
              <a:gd name="connsiteX16" fmla="*/ 7549263 w 12192000"/>
              <a:gd name="connsiteY16" fmla="*/ 506507 h 1133339"/>
              <a:gd name="connsiteX17" fmla="*/ 7557270 w 12192000"/>
              <a:gd name="connsiteY17" fmla="*/ 501203 h 1133339"/>
              <a:gd name="connsiteX18" fmla="*/ 7920415 w 12192000"/>
              <a:gd name="connsiteY18" fmla="*/ 412123 h 1133339"/>
              <a:gd name="connsiteX19" fmla="*/ 8518883 w 12192000"/>
              <a:gd name="connsiteY19" fmla="*/ 730689 h 1133339"/>
              <a:gd name="connsiteX20" fmla="*/ 8523397 w 12192000"/>
              <a:gd name="connsiteY20" fmla="*/ 742369 h 1133339"/>
              <a:gd name="connsiteX21" fmla="*/ 8530242 w 12192000"/>
              <a:gd name="connsiteY21" fmla="*/ 732242 h 1133339"/>
              <a:gd name="connsiteX22" fmla="*/ 9068825 w 12192000"/>
              <a:gd name="connsiteY22" fmla="*/ 502276 h 1133339"/>
              <a:gd name="connsiteX23" fmla="*/ 9292147 w 12192000"/>
              <a:gd name="connsiteY23" fmla="*/ 533926 h 1133339"/>
              <a:gd name="connsiteX24" fmla="*/ 9381057 w 12192000"/>
              <a:gd name="connsiteY24" fmla="*/ 567236 h 1133339"/>
              <a:gd name="connsiteX25" fmla="*/ 9408408 w 12192000"/>
              <a:gd name="connsiteY25" fmla="*/ 526771 h 1133339"/>
              <a:gd name="connsiteX26" fmla="*/ 9788804 w 12192000"/>
              <a:gd name="connsiteY26" fmla="*/ 364348 h 1133339"/>
              <a:gd name="connsiteX27" fmla="*/ 10169201 w 12192000"/>
              <a:gd name="connsiteY27" fmla="*/ 526771 h 1133339"/>
              <a:gd name="connsiteX28" fmla="*/ 10193126 w 12192000"/>
              <a:gd name="connsiteY28" fmla="*/ 562169 h 1133339"/>
              <a:gd name="connsiteX29" fmla="*/ 10221725 w 12192000"/>
              <a:gd name="connsiteY29" fmla="*/ 549703 h 1133339"/>
              <a:gd name="connsiteX30" fmla="*/ 10474543 w 12192000"/>
              <a:gd name="connsiteY30" fmla="*/ 508714 h 1133339"/>
              <a:gd name="connsiteX31" fmla="*/ 11030020 w 12192000"/>
              <a:gd name="connsiteY31" fmla="*/ 759843 h 1133339"/>
              <a:gd name="connsiteX32" fmla="*/ 11042281 w 12192000"/>
              <a:gd name="connsiteY32" fmla="*/ 779672 h 1133339"/>
              <a:gd name="connsiteX33" fmla="*/ 11058727 w 12192000"/>
              <a:gd name="connsiteY33" fmla="*/ 737128 h 1133339"/>
              <a:gd name="connsiteX34" fmla="*/ 11657193 w 12192000"/>
              <a:gd name="connsiteY34" fmla="*/ 418562 h 1133339"/>
              <a:gd name="connsiteX35" fmla="*/ 11910011 w 12192000"/>
              <a:gd name="connsiteY35" fmla="*/ 459551 h 1133339"/>
              <a:gd name="connsiteX36" fmla="*/ 12013158 w 12192000"/>
              <a:gd name="connsiteY36" fmla="*/ 504512 h 1133339"/>
              <a:gd name="connsiteX37" fmla="*/ 12070208 w 12192000"/>
              <a:gd name="connsiteY37" fmla="*/ 448985 h 1133339"/>
              <a:gd name="connsiteX38" fmla="*/ 12166333 w 12192000"/>
              <a:gd name="connsiteY38" fmla="*/ 385294 h 1133339"/>
              <a:gd name="connsiteX39" fmla="*/ 12192000 w 12192000"/>
              <a:gd name="connsiteY39" fmla="*/ 374106 h 1133339"/>
              <a:gd name="connsiteX40" fmla="*/ 12192000 w 12192000"/>
              <a:gd name="connsiteY40" fmla="*/ 1133339 h 1133339"/>
              <a:gd name="connsiteX41" fmla="*/ 0 w 12192000"/>
              <a:gd name="connsiteY41" fmla="*/ 1133339 h 1133339"/>
              <a:gd name="connsiteX42" fmla="*/ 0 w 12192000"/>
              <a:gd name="connsiteY42" fmla="*/ 486996 h 1133339"/>
              <a:gd name="connsiteX43" fmla="*/ 71 w 12192000"/>
              <a:gd name="connsiteY43" fmla="*/ 486956 h 1133339"/>
              <a:gd name="connsiteX44" fmla="*/ 336420 w 12192000"/>
              <a:gd name="connsiteY44" fmla="*/ 418562 h 1133339"/>
              <a:gd name="connsiteX45" fmla="*/ 611086 w 12192000"/>
              <a:gd name="connsiteY45" fmla="*/ 463094 h 1133339"/>
              <a:gd name="connsiteX46" fmla="*/ 684818 w 12192000"/>
              <a:gd name="connsiteY46" fmla="*/ 495232 h 1133339"/>
              <a:gd name="connsiteX47" fmla="*/ 719102 w 12192000"/>
              <a:gd name="connsiteY47" fmla="*/ 461863 h 1133339"/>
              <a:gd name="connsiteX48" fmla="*/ 1178373 w 12192000"/>
              <a:gd name="connsiteY48" fmla="*/ 309092 h 1133339"/>
              <a:gd name="connsiteX49" fmla="*/ 1431191 w 12192000"/>
              <a:gd name="connsiteY49" fmla="*/ 350081 h 1133339"/>
              <a:gd name="connsiteX50" fmla="*/ 1535098 w 12192000"/>
              <a:gd name="connsiteY50" fmla="*/ 395372 h 1133339"/>
              <a:gd name="connsiteX51" fmla="*/ 1601328 w 12192000"/>
              <a:gd name="connsiteY51" fmla="*/ 366503 h 1133339"/>
              <a:gd name="connsiteX52" fmla="*/ 1875994 w 12192000"/>
              <a:gd name="connsiteY52" fmla="*/ 321971 h 1133339"/>
              <a:gd name="connsiteX53" fmla="*/ 2526182 w 12192000"/>
              <a:gd name="connsiteY53" fmla="*/ 668067 h 1133339"/>
              <a:gd name="connsiteX54" fmla="*/ 2552597 w 12192000"/>
              <a:gd name="connsiteY54" fmla="*/ 736404 h 1133339"/>
              <a:gd name="connsiteX55" fmla="*/ 2571015 w 12192000"/>
              <a:gd name="connsiteY55" fmla="*/ 731813 h 1133339"/>
              <a:gd name="connsiteX56" fmla="*/ 2701915 w 12192000"/>
              <a:gd name="connsiteY56" fmla="*/ 721216 h 1133339"/>
              <a:gd name="connsiteX57" fmla="*/ 2724369 w 12192000"/>
              <a:gd name="connsiteY57" fmla="*/ 722353 h 1133339"/>
              <a:gd name="connsiteX58" fmla="*/ 2760974 w 12192000"/>
              <a:gd name="connsiteY58" fmla="*/ 627658 h 1133339"/>
              <a:gd name="connsiteX59" fmla="*/ 3359439 w 12192000"/>
              <a:gd name="connsiteY59" fmla="*/ 309092 h 1133339"/>
              <a:gd name="connsiteX60" fmla="*/ 3490338 w 12192000"/>
              <a:gd name="connsiteY60" fmla="*/ 319689 h 1133339"/>
              <a:gd name="connsiteX61" fmla="*/ 3500624 w 12192000"/>
              <a:gd name="connsiteY61" fmla="*/ 322253 h 1133339"/>
              <a:gd name="connsiteX62" fmla="*/ 3537095 w 12192000"/>
              <a:gd name="connsiteY62" fmla="*/ 268294 h 1133339"/>
              <a:gd name="connsiteX63" fmla="*/ 4165443 w 12192000"/>
              <a:gd name="connsiteY63" fmla="*/ 0 h 113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2192000" h="1133339">
                <a:moveTo>
                  <a:pt x="4165443" y="0"/>
                </a:moveTo>
                <a:cubicBezTo>
                  <a:pt x="4427005" y="0"/>
                  <a:pt x="4657616" y="106424"/>
                  <a:pt x="4793789" y="268294"/>
                </a:cubicBezTo>
                <a:lnTo>
                  <a:pt x="4822897" y="311359"/>
                </a:lnTo>
                <a:lnTo>
                  <a:pt x="4850903" y="309092"/>
                </a:lnTo>
                <a:cubicBezTo>
                  <a:pt x="5075099" y="309092"/>
                  <a:pt x="5272766" y="400313"/>
                  <a:pt x="5389486" y="539058"/>
                </a:cubicBezTo>
                <a:lnTo>
                  <a:pt x="5423004" y="588645"/>
                </a:lnTo>
                <a:lnTo>
                  <a:pt x="5512341" y="549703"/>
                </a:lnTo>
                <a:cubicBezTo>
                  <a:pt x="5590047" y="523309"/>
                  <a:pt x="5675481" y="508714"/>
                  <a:pt x="5765161" y="508714"/>
                </a:cubicBezTo>
                <a:lnTo>
                  <a:pt x="5820259" y="512618"/>
                </a:lnTo>
                <a:lnTo>
                  <a:pt x="5859170" y="474742"/>
                </a:lnTo>
                <a:cubicBezTo>
                  <a:pt x="5976709" y="380352"/>
                  <a:pt x="6139086" y="321971"/>
                  <a:pt x="6318443" y="321971"/>
                </a:cubicBezTo>
                <a:cubicBezTo>
                  <a:pt x="6408121" y="321971"/>
                  <a:pt x="6493555" y="336566"/>
                  <a:pt x="6571261" y="362960"/>
                </a:cubicBezTo>
                <a:lnTo>
                  <a:pt x="6669499" y="405780"/>
                </a:lnTo>
                <a:lnTo>
                  <a:pt x="6680980" y="398172"/>
                </a:lnTo>
                <a:cubicBezTo>
                  <a:pt x="6784641" y="341931"/>
                  <a:pt x="6909609" y="309092"/>
                  <a:pt x="7044125" y="309092"/>
                </a:cubicBezTo>
                <a:cubicBezTo>
                  <a:pt x="7223481" y="309092"/>
                  <a:pt x="7385858" y="367473"/>
                  <a:pt x="7503396" y="461863"/>
                </a:cubicBezTo>
                <a:lnTo>
                  <a:pt x="7549263" y="506507"/>
                </a:lnTo>
                <a:lnTo>
                  <a:pt x="7557270" y="501203"/>
                </a:lnTo>
                <a:cubicBezTo>
                  <a:pt x="7660931" y="444962"/>
                  <a:pt x="7785899" y="412123"/>
                  <a:pt x="7920415" y="412123"/>
                </a:cubicBezTo>
                <a:cubicBezTo>
                  <a:pt x="8189451" y="412123"/>
                  <a:pt x="8420281" y="543481"/>
                  <a:pt x="8518883" y="730689"/>
                </a:cubicBezTo>
                <a:lnTo>
                  <a:pt x="8523397" y="742369"/>
                </a:lnTo>
                <a:lnTo>
                  <a:pt x="8530242" y="732242"/>
                </a:lnTo>
                <a:cubicBezTo>
                  <a:pt x="8646964" y="593497"/>
                  <a:pt x="8844630" y="502276"/>
                  <a:pt x="9068825" y="502276"/>
                </a:cubicBezTo>
                <a:cubicBezTo>
                  <a:pt x="9147294" y="502276"/>
                  <a:pt x="9222512" y="513450"/>
                  <a:pt x="9292147" y="533926"/>
                </a:cubicBezTo>
                <a:lnTo>
                  <a:pt x="9381057" y="567236"/>
                </a:lnTo>
                <a:lnTo>
                  <a:pt x="9408408" y="526771"/>
                </a:lnTo>
                <a:cubicBezTo>
                  <a:pt x="9490847" y="428776"/>
                  <a:pt x="9630456" y="364348"/>
                  <a:pt x="9788804" y="364348"/>
                </a:cubicBezTo>
                <a:cubicBezTo>
                  <a:pt x="9947151" y="364348"/>
                  <a:pt x="10086761" y="428776"/>
                  <a:pt x="10169201" y="526771"/>
                </a:cubicBezTo>
                <a:lnTo>
                  <a:pt x="10193126" y="562169"/>
                </a:lnTo>
                <a:lnTo>
                  <a:pt x="10221725" y="549703"/>
                </a:lnTo>
                <a:cubicBezTo>
                  <a:pt x="10299432" y="523309"/>
                  <a:pt x="10384865" y="508714"/>
                  <a:pt x="10474543" y="508714"/>
                </a:cubicBezTo>
                <a:cubicBezTo>
                  <a:pt x="10709949" y="508714"/>
                  <a:pt x="10916105" y="609285"/>
                  <a:pt x="11030020" y="759843"/>
                </a:cubicBezTo>
                <a:lnTo>
                  <a:pt x="11042281" y="779672"/>
                </a:lnTo>
                <a:lnTo>
                  <a:pt x="11058727" y="737128"/>
                </a:lnTo>
                <a:cubicBezTo>
                  <a:pt x="11157327" y="549920"/>
                  <a:pt x="11388158" y="418562"/>
                  <a:pt x="11657193" y="418562"/>
                </a:cubicBezTo>
                <a:cubicBezTo>
                  <a:pt x="11746871" y="418562"/>
                  <a:pt x="11832305" y="433157"/>
                  <a:pt x="11910011" y="459551"/>
                </a:cubicBezTo>
                <a:lnTo>
                  <a:pt x="12013158" y="504512"/>
                </a:lnTo>
                <a:lnTo>
                  <a:pt x="12070208" y="448985"/>
                </a:lnTo>
                <a:cubicBezTo>
                  <a:pt x="12099592" y="425388"/>
                  <a:pt x="12131779" y="404041"/>
                  <a:pt x="12166333" y="385294"/>
                </a:cubicBezTo>
                <a:lnTo>
                  <a:pt x="12192000" y="374106"/>
                </a:lnTo>
                <a:lnTo>
                  <a:pt x="12192000" y="1133339"/>
                </a:lnTo>
                <a:lnTo>
                  <a:pt x="0" y="1133339"/>
                </a:lnTo>
                <a:lnTo>
                  <a:pt x="0" y="486996"/>
                </a:lnTo>
                <a:lnTo>
                  <a:pt x="71" y="486956"/>
                </a:lnTo>
                <a:cubicBezTo>
                  <a:pt x="100055" y="443338"/>
                  <a:pt x="214635" y="418562"/>
                  <a:pt x="336420" y="418562"/>
                </a:cubicBezTo>
                <a:cubicBezTo>
                  <a:pt x="433848" y="418562"/>
                  <a:pt x="526664" y="434418"/>
                  <a:pt x="611086" y="463094"/>
                </a:cubicBezTo>
                <a:lnTo>
                  <a:pt x="684818" y="495232"/>
                </a:lnTo>
                <a:lnTo>
                  <a:pt x="719102" y="461863"/>
                </a:lnTo>
                <a:cubicBezTo>
                  <a:pt x="836640" y="367473"/>
                  <a:pt x="999017" y="309092"/>
                  <a:pt x="1178373" y="309092"/>
                </a:cubicBezTo>
                <a:cubicBezTo>
                  <a:pt x="1268052" y="309092"/>
                  <a:pt x="1353485" y="323687"/>
                  <a:pt x="1431191" y="350081"/>
                </a:cubicBezTo>
                <a:lnTo>
                  <a:pt x="1535098" y="395372"/>
                </a:lnTo>
                <a:lnTo>
                  <a:pt x="1601328" y="366503"/>
                </a:lnTo>
                <a:cubicBezTo>
                  <a:pt x="1685751" y="337827"/>
                  <a:pt x="1778567" y="321971"/>
                  <a:pt x="1875994" y="321971"/>
                </a:cubicBezTo>
                <a:cubicBezTo>
                  <a:pt x="2168280" y="321971"/>
                  <a:pt x="2419060" y="464681"/>
                  <a:pt x="2526182" y="668067"/>
                </a:cubicBezTo>
                <a:lnTo>
                  <a:pt x="2552597" y="736404"/>
                </a:lnTo>
                <a:lnTo>
                  <a:pt x="2571015" y="731813"/>
                </a:lnTo>
                <a:cubicBezTo>
                  <a:pt x="2613296" y="724865"/>
                  <a:pt x="2657074" y="721216"/>
                  <a:pt x="2701915" y="721216"/>
                </a:cubicBezTo>
                <a:lnTo>
                  <a:pt x="2724369" y="722353"/>
                </a:lnTo>
                <a:lnTo>
                  <a:pt x="2760974" y="627658"/>
                </a:lnTo>
                <a:cubicBezTo>
                  <a:pt x="2859573" y="440450"/>
                  <a:pt x="3090405" y="309092"/>
                  <a:pt x="3359439" y="309092"/>
                </a:cubicBezTo>
                <a:cubicBezTo>
                  <a:pt x="3404279" y="309092"/>
                  <a:pt x="3448056" y="312741"/>
                  <a:pt x="3490338" y="319689"/>
                </a:cubicBezTo>
                <a:lnTo>
                  <a:pt x="3500624" y="322253"/>
                </a:lnTo>
                <a:lnTo>
                  <a:pt x="3537095" y="268294"/>
                </a:lnTo>
                <a:cubicBezTo>
                  <a:pt x="3673270" y="106424"/>
                  <a:pt x="3903880" y="0"/>
                  <a:pt x="41654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5" name="任意多边形 30"/>
          <p:cNvSpPr/>
          <p:nvPr/>
        </p:nvSpPr>
        <p:spPr>
          <a:xfrm rot="20700000" flipH="1">
            <a:off x="4124325" y="1689100"/>
            <a:ext cx="895350" cy="619125"/>
          </a:xfrm>
          <a:custGeom>
            <a:avLst/>
            <a:gdLst>
              <a:gd name="connsiteX0" fmla="*/ 811844 w 815110"/>
              <a:gd name="connsiteY0" fmla="*/ 0 h 753851"/>
              <a:gd name="connsiteX1" fmla="*/ 811221 w 815110"/>
              <a:gd name="connsiteY1" fmla="*/ 3357 h 753851"/>
              <a:gd name="connsiteX2" fmla="*/ 815110 w 815110"/>
              <a:gd name="connsiteY2" fmla="*/ 1718 h 753851"/>
              <a:gd name="connsiteX3" fmla="*/ 810512 w 815110"/>
              <a:gd name="connsiteY3" fmla="*/ 7176 h 753851"/>
              <a:gd name="connsiteX4" fmla="*/ 674407 w 815110"/>
              <a:gd name="connsiteY4" fmla="*/ 740510 h 753851"/>
              <a:gd name="connsiteX5" fmla="*/ 421276 w 815110"/>
              <a:gd name="connsiteY5" fmla="*/ 621270 h 753851"/>
              <a:gd name="connsiteX6" fmla="*/ 293771 w 815110"/>
              <a:gd name="connsiteY6" fmla="*/ 753851 h 753851"/>
              <a:gd name="connsiteX7" fmla="*/ 336279 w 815110"/>
              <a:gd name="connsiteY7" fmla="*/ 581231 h 753851"/>
              <a:gd name="connsiteX8" fmla="*/ 335005 w 815110"/>
              <a:gd name="connsiteY8" fmla="*/ 580631 h 753851"/>
              <a:gd name="connsiteX9" fmla="*/ 337035 w 815110"/>
              <a:gd name="connsiteY9" fmla="*/ 578159 h 753851"/>
              <a:gd name="connsiteX10" fmla="*/ 337278 w 815110"/>
              <a:gd name="connsiteY10" fmla="*/ 577173 h 753851"/>
              <a:gd name="connsiteX11" fmla="*/ 337691 w 815110"/>
              <a:gd name="connsiteY11" fmla="*/ 577360 h 753851"/>
              <a:gd name="connsiteX12" fmla="*/ 628627 w 815110"/>
              <a:gd name="connsiteY12" fmla="*/ 223097 h 753851"/>
              <a:gd name="connsiteX13" fmla="*/ 609342 w 815110"/>
              <a:gd name="connsiteY13" fmla="*/ 245991 h 753851"/>
              <a:gd name="connsiteX14" fmla="*/ 266398 w 815110"/>
              <a:gd name="connsiteY14" fmla="*/ 517542 h 753851"/>
              <a:gd name="connsiteX15" fmla="*/ 0 w 815110"/>
              <a:gd name="connsiteY15" fmla="*/ 345175 h 753851"/>
              <a:gd name="connsiteX16" fmla="*/ 807958 w 815110"/>
              <a:gd name="connsiteY16" fmla="*/ 4731 h 75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15110" h="753851">
                <a:moveTo>
                  <a:pt x="811844" y="0"/>
                </a:moveTo>
                <a:lnTo>
                  <a:pt x="811221" y="3357"/>
                </a:lnTo>
                <a:lnTo>
                  <a:pt x="815110" y="1718"/>
                </a:lnTo>
                <a:lnTo>
                  <a:pt x="810512" y="7176"/>
                </a:lnTo>
                <a:lnTo>
                  <a:pt x="674407" y="740510"/>
                </a:lnTo>
                <a:lnTo>
                  <a:pt x="421276" y="621270"/>
                </a:lnTo>
                <a:lnTo>
                  <a:pt x="293771" y="753851"/>
                </a:lnTo>
                <a:lnTo>
                  <a:pt x="336279" y="581231"/>
                </a:lnTo>
                <a:lnTo>
                  <a:pt x="335005" y="580631"/>
                </a:lnTo>
                <a:lnTo>
                  <a:pt x="337035" y="578159"/>
                </a:lnTo>
                <a:lnTo>
                  <a:pt x="337278" y="577173"/>
                </a:lnTo>
                <a:lnTo>
                  <a:pt x="337691" y="577360"/>
                </a:lnTo>
                <a:lnTo>
                  <a:pt x="628627" y="223097"/>
                </a:lnTo>
                <a:lnTo>
                  <a:pt x="609342" y="245991"/>
                </a:lnTo>
                <a:lnTo>
                  <a:pt x="266398" y="517542"/>
                </a:lnTo>
                <a:lnTo>
                  <a:pt x="0" y="345175"/>
                </a:lnTo>
                <a:lnTo>
                  <a:pt x="807958" y="4731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>
                  <a:alpha val="50000"/>
                </a:schemeClr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686050" y="2591560"/>
            <a:ext cx="3771900" cy="978729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编辑标题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sz="quarter" idx="13" hasCustomPrompt="1"/>
          </p:nvPr>
        </p:nvSpPr>
        <p:spPr>
          <a:xfrm>
            <a:off x="2686050" y="3610928"/>
            <a:ext cx="3771900" cy="46166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1"/>
              <a:t>单击此处编辑文本</a:t>
            </a:r>
          </a:p>
        </p:txBody>
      </p:sp>
      <p:sp>
        <p:nvSpPr>
          <p:cNvPr id="16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7823-5121-43CF-BE31-F0709606E54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zh-CN" altLang="en-US" noProof="1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014391" y="733425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noProof="1"/>
              <a:t>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dirty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112FC-08A2-496C-9339-59EC18536E5D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659969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4"/>
            <a:ext cx="78867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55D0-B568-44E7-91DD-1BFE7390D5F4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581025" y="919163"/>
            <a:ext cx="1031875" cy="268287"/>
            <a:chOff x="580813" y="919766"/>
            <a:chExt cx="1032708" cy="267237"/>
          </a:xfrm>
        </p:grpSpPr>
        <p:sp>
          <p:nvSpPr>
            <p:cNvPr id="12" name="椭圆 11"/>
            <p:cNvSpPr/>
            <p:nvPr/>
          </p:nvSpPr>
          <p:spPr>
            <a:xfrm flipH="1">
              <a:off x="580813" y="919766"/>
              <a:ext cx="266915" cy="267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01933" y="952973"/>
              <a:ext cx="200186" cy="200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480063" y="986180"/>
              <a:ext cx="133458" cy="1344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3" name="组合 15"/>
          <p:cNvGrpSpPr>
            <a:grpSpLocks/>
          </p:cNvGrpSpPr>
          <p:nvPr/>
        </p:nvGrpSpPr>
        <p:grpSpPr bwMode="auto">
          <a:xfrm flipH="1">
            <a:off x="7562850" y="919163"/>
            <a:ext cx="1031875" cy="268287"/>
            <a:chOff x="580813" y="919766"/>
            <a:chExt cx="1032708" cy="267237"/>
          </a:xfrm>
        </p:grpSpPr>
        <p:sp>
          <p:nvSpPr>
            <p:cNvPr id="17" name="椭圆 16"/>
            <p:cNvSpPr/>
            <p:nvPr/>
          </p:nvSpPr>
          <p:spPr>
            <a:xfrm flipH="1">
              <a:off x="580813" y="919766"/>
              <a:ext cx="266915" cy="267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1101933" y="952973"/>
              <a:ext cx="200186" cy="200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1480063" y="986180"/>
              <a:ext cx="133458" cy="1344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034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1663700" y="365125"/>
            <a:ext cx="5816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5" name="文本占位符 2"/>
          <p:cNvSpPr>
            <a:spLocks noGrp="1" noChangeArrowheads="1"/>
          </p:cNvSpPr>
          <p:nvPr>
            <p:ph type="body" idx="4294967295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 noProof="1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 noProof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2pPr>
      <a:lvl3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3pPr>
      <a:lvl4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4pPr>
      <a:lvl5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5pPr>
      <a:lvl6pPr marL="4572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171450" indent="-171450" algn="l" defTabSz="685800" rtl="0" eaLnBrk="1" fontAlgn="base" hangingPunct="1">
        <a:lnSpc>
          <a:spcPct val="12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581025" y="919163"/>
            <a:ext cx="1031875" cy="268287"/>
            <a:chOff x="580813" y="919766"/>
            <a:chExt cx="1032708" cy="267237"/>
          </a:xfrm>
        </p:grpSpPr>
        <p:sp>
          <p:nvSpPr>
            <p:cNvPr id="12" name="椭圆 11"/>
            <p:cNvSpPr/>
            <p:nvPr/>
          </p:nvSpPr>
          <p:spPr>
            <a:xfrm flipH="1">
              <a:off x="580813" y="919766"/>
              <a:ext cx="266915" cy="267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01933" y="952973"/>
              <a:ext cx="200186" cy="200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480063" y="986180"/>
              <a:ext cx="133458" cy="1344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3" name="组合 15"/>
          <p:cNvGrpSpPr>
            <a:grpSpLocks/>
          </p:cNvGrpSpPr>
          <p:nvPr/>
        </p:nvGrpSpPr>
        <p:grpSpPr bwMode="auto">
          <a:xfrm flipH="1">
            <a:off x="7562850" y="919163"/>
            <a:ext cx="1031875" cy="268287"/>
            <a:chOff x="580813" y="919766"/>
            <a:chExt cx="1032708" cy="267237"/>
          </a:xfrm>
        </p:grpSpPr>
        <p:sp>
          <p:nvSpPr>
            <p:cNvPr id="17" name="椭圆 16"/>
            <p:cNvSpPr/>
            <p:nvPr/>
          </p:nvSpPr>
          <p:spPr>
            <a:xfrm flipH="1">
              <a:off x="580813" y="919766"/>
              <a:ext cx="266915" cy="267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1101933" y="952973"/>
              <a:ext cx="200186" cy="200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1480063" y="986180"/>
              <a:ext cx="133458" cy="1344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034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1663700" y="365125"/>
            <a:ext cx="5816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5" name="文本占位符 2"/>
          <p:cNvSpPr>
            <a:spLocks noGrp="1" noChangeArrowheads="1"/>
          </p:cNvSpPr>
          <p:nvPr>
            <p:ph type="body" idx="4294967295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 noProof="1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 noProof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A49F7D31-C51B-4616-B5F5-37C30F34F6D5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2pPr>
      <a:lvl3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3pPr>
      <a:lvl4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4pPr>
      <a:lvl5pPr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5pPr>
      <a:lvl6pPr marL="4572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6pPr>
      <a:lvl7pPr marL="9144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7pPr>
      <a:lvl8pPr marL="13716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8pPr>
      <a:lvl9pPr marL="1828800" algn="ctr" defTabSz="685800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微软雅黑" pitchFamily="34" charset="-122"/>
        </a:defRPr>
      </a:lvl9pPr>
    </p:titleStyle>
    <p:bodyStyle>
      <a:lvl1pPr marL="171450" indent="-171450" algn="l" defTabSz="685800" rtl="0" eaLnBrk="1" fontAlgn="base" hangingPunct="1">
        <a:lnSpc>
          <a:spcPct val="12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lnSpc>
          <a:spcPct val="12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2.bin"/><Relationship Id="rId7" Type="http://schemas.openxmlformats.org/officeDocument/2006/relationships/image" Target="../media/image35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WordArt 6"/>
          <p:cNvSpPr>
            <a:spLocks noChangeArrowheads="1" noChangeShapeType="1" noTextEdit="1"/>
          </p:cNvSpPr>
          <p:nvPr/>
        </p:nvSpPr>
        <p:spPr bwMode="auto">
          <a:xfrm>
            <a:off x="2555776" y="1916113"/>
            <a:ext cx="3743325" cy="1095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比尾巴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900113" y="3860800"/>
            <a:ext cx="66960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32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476411" y="2517850"/>
            <a:ext cx="5544294" cy="165918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8800" b="1" dirty="0" smtClean="0">
                <a:latin typeface="华文隶书" panose="02010800040101010101" charset="-122"/>
                <a:ea typeface="华文隶书" panose="02010800040101010101" charset="-122"/>
              </a:rPr>
              <a:t>比 尾 巴</a:t>
            </a:r>
            <a:endParaRPr lang="zh-CN" altLang="en-US" sz="8800" b="1" dirty="0">
              <a:latin typeface="华文隶书" panose="02010800040101010101" charset="-122"/>
              <a:ea typeface="华文隶书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36868" name="Picture 4" descr="图片1"/>
          <p:cNvPicPr>
            <a:picLocks noChangeAspect="1" noChangeArrowheads="1"/>
          </p:cNvPicPr>
          <p:nvPr/>
        </p:nvPicPr>
        <p:blipFill>
          <a:blip r:embed="rId2" cstate="print"/>
          <a:srcRect b="4523"/>
          <a:stretch>
            <a:fillRect/>
          </a:stretch>
        </p:blipFill>
        <p:spPr bwMode="auto">
          <a:xfrm>
            <a:off x="-36195" y="-9525"/>
            <a:ext cx="9216390" cy="687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39750" y="981075"/>
            <a:ext cx="784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3200" b="1">
              <a:solidFill>
                <a:srgbClr val="3B0DE3"/>
              </a:solidFill>
            </a:endParaRP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179388" y="549275"/>
            <a:ext cx="8496300" cy="381635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611188" y="981075"/>
            <a:ext cx="7561262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E02410"/>
                </a:solidFill>
              </a:rPr>
              <a:t>我会学：</a:t>
            </a:r>
          </a:p>
          <a:p>
            <a:r>
              <a:rPr lang="zh-CN" altLang="en-US" sz="4000" b="1" dirty="0">
                <a:solidFill>
                  <a:srgbClr val="3B0DE3"/>
                </a:solidFill>
              </a:rPr>
              <a:t>       </a:t>
            </a:r>
            <a:r>
              <a:rPr lang="zh-CN" altLang="en-US" sz="4000" b="1" dirty="0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先自由读第一、二小节，想一想参加比赛的动物有谁？ 它们的尾巴是怎么样的？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456815" y="566420"/>
            <a:ext cx="617474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谁的尾巴长？</a:t>
            </a:r>
          </a:p>
          <a:p>
            <a:pPr eaLnBrk="1" hangingPunct="1"/>
            <a:endParaRPr lang="zh-CN" altLang="en-US" sz="48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谁的尾巴短？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谁的尾巴好像一把伞？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</p:txBody>
      </p:sp>
      <p:sp>
        <p:nvSpPr>
          <p:cNvPr id="55307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</a:p>
        </p:txBody>
      </p:sp>
      <p:grpSp>
        <p:nvGrpSpPr>
          <p:cNvPr id="55311" name="Group 15"/>
          <p:cNvGrpSpPr/>
          <p:nvPr/>
        </p:nvGrpSpPr>
        <p:grpSpPr bwMode="auto">
          <a:xfrm>
            <a:off x="250825" y="333375"/>
            <a:ext cx="2017713" cy="5780088"/>
            <a:chOff x="158" y="210"/>
            <a:chExt cx="1271" cy="3641"/>
          </a:xfrm>
        </p:grpSpPr>
        <p:pic>
          <p:nvPicPr>
            <p:cNvPr id="55308" name="Picture 12" descr="u=2063106729,2466970779&amp;fm=15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225" cy="1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309" name="Picture 13" descr="u=1363543910,3139568425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1480"/>
              <a:ext cx="1270" cy="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310" name="Picture 14" descr="u=1987986997,2424998891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750"/>
              <a:ext cx="1267" cy="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1878013" y="651510"/>
            <a:ext cx="504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3B0DE3"/>
                </a:solidFill>
              </a:rPr>
              <a:t>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7"/>
          <p:cNvSpPr txBox="1">
            <a:spLocks noChangeArrowheads="1"/>
          </p:cNvSpPr>
          <p:nvPr/>
        </p:nvSpPr>
        <p:spPr bwMode="auto">
          <a:xfrm>
            <a:off x="3059430" y="1773555"/>
            <a:ext cx="5657850" cy="448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小明上学了。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小明上学了吗？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</p:txBody>
      </p:sp>
      <p:sp>
        <p:nvSpPr>
          <p:cNvPr id="90115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我会比</a:t>
            </a:r>
          </a:p>
        </p:txBody>
      </p:sp>
      <p:pic>
        <p:nvPicPr>
          <p:cNvPr id="90117" name="Picture 5" descr="u=2063106729,2466970779&amp;fm=15&amp;g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2735263" cy="23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6084888" y="3213100"/>
            <a:ext cx="180022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Text Box 7"/>
          <p:cNvSpPr txBox="1">
            <a:spLocks noChangeArrowheads="1"/>
          </p:cNvSpPr>
          <p:nvPr/>
        </p:nvSpPr>
        <p:spPr bwMode="auto">
          <a:xfrm>
            <a:off x="2382838" y="908050"/>
            <a:ext cx="6761162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谁的尾巴长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谁的尾巴短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谁的尾巴好像一把伞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</p:txBody>
      </p:sp>
      <p:sp>
        <p:nvSpPr>
          <p:cNvPr id="56327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</a:p>
        </p:txBody>
      </p:sp>
      <p:sp>
        <p:nvSpPr>
          <p:cNvPr id="56329" name="WordArt 9"/>
          <p:cNvSpPr>
            <a:spLocks noChangeArrowheads="1" noChangeShapeType="1" noTextEdit="1"/>
          </p:cNvSpPr>
          <p:nvPr/>
        </p:nvSpPr>
        <p:spPr bwMode="auto">
          <a:xfrm>
            <a:off x="7164388" y="4797425"/>
            <a:ext cx="1436687" cy="817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问号</a:t>
            </a:r>
          </a:p>
        </p:txBody>
      </p:sp>
      <p:grpSp>
        <p:nvGrpSpPr>
          <p:cNvPr id="56330" name="Group 10"/>
          <p:cNvGrpSpPr/>
          <p:nvPr/>
        </p:nvGrpSpPr>
        <p:grpSpPr bwMode="auto">
          <a:xfrm>
            <a:off x="250825" y="333375"/>
            <a:ext cx="2017713" cy="5780088"/>
            <a:chOff x="158" y="210"/>
            <a:chExt cx="1271" cy="3641"/>
          </a:xfrm>
        </p:grpSpPr>
        <p:pic>
          <p:nvPicPr>
            <p:cNvPr id="56331" name="Picture 11" descr="u=2063106729,2466970779&amp;fm=15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225" cy="1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332" name="Picture 12" descr="u=1363543910,3139568425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1480"/>
              <a:ext cx="1270" cy="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333" name="Picture 13" descr="u=1987986997,2424998891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750"/>
              <a:ext cx="1267" cy="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7"/>
          <p:cNvSpPr txBox="1">
            <a:spLocks noChangeArrowheads="1"/>
          </p:cNvSpPr>
          <p:nvPr/>
        </p:nvSpPr>
        <p:spPr bwMode="auto">
          <a:xfrm>
            <a:off x="2382838" y="908050"/>
            <a:ext cx="6581775" cy="521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谁的尾巴长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谁的尾巴短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800" b="1">
                <a:ea typeface="楷体_GB2312" panose="02010609030101010101" pitchFamily="49" charset="-122"/>
              </a:rPr>
              <a:t>谁的尾巴好像一把伞</a:t>
            </a:r>
            <a:r>
              <a:rPr lang="zh-CN" altLang="en-US" sz="4800" b="1">
                <a:solidFill>
                  <a:srgbClr val="F4124D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800" b="1">
              <a:ea typeface="楷体_GB2312" panose="02010609030101010101" pitchFamily="49" charset="-122"/>
            </a:endParaRPr>
          </a:p>
        </p:txBody>
      </p:sp>
      <p:sp>
        <p:nvSpPr>
          <p:cNvPr id="67588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</a:p>
        </p:txBody>
      </p:sp>
      <p:grpSp>
        <p:nvGrpSpPr>
          <p:cNvPr id="67590" name="Group 6"/>
          <p:cNvGrpSpPr/>
          <p:nvPr/>
        </p:nvGrpSpPr>
        <p:grpSpPr bwMode="auto">
          <a:xfrm>
            <a:off x="250825" y="333375"/>
            <a:ext cx="2017713" cy="5780088"/>
            <a:chOff x="158" y="210"/>
            <a:chExt cx="1271" cy="3641"/>
          </a:xfrm>
        </p:grpSpPr>
        <p:pic>
          <p:nvPicPr>
            <p:cNvPr id="67591" name="Picture 7" descr="u=2063106729,2466970779&amp;fm=15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225" cy="1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592" name="Picture 8" descr="u=1363543910,3139568425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1480"/>
              <a:ext cx="1270" cy="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593" name="Picture 9" descr="u=1987986997,2424998891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750"/>
              <a:ext cx="1267" cy="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594" name="WordArt 10"/>
          <p:cNvSpPr>
            <a:spLocks noChangeArrowheads="1" noChangeShapeType="1" noTextEdit="1"/>
          </p:cNvSpPr>
          <p:nvPr/>
        </p:nvSpPr>
        <p:spPr bwMode="auto">
          <a:xfrm>
            <a:off x="7019925" y="4941888"/>
            <a:ext cx="1474788" cy="9493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问句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7"/>
          <p:cNvSpPr txBox="1">
            <a:spLocks noChangeArrowheads="1"/>
          </p:cNvSpPr>
          <p:nvPr/>
        </p:nvSpPr>
        <p:spPr bwMode="auto">
          <a:xfrm>
            <a:off x="3348038" y="620713"/>
            <a:ext cx="1841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0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0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000" b="1">
              <a:ea typeface="楷体_GB2312" panose="02010609030101010101" pitchFamily="49" charset="-122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2627313" y="1052513"/>
            <a:ext cx="56165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猴子的尾巴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长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8613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2627313" y="2708275"/>
            <a:ext cx="5257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兔子的尾巴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短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2627630" y="4605655"/>
            <a:ext cx="6435725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松鼠的尾巴好像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一把伞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grpSp>
        <p:nvGrpSpPr>
          <p:cNvPr id="68616" name="Group 8"/>
          <p:cNvGrpSpPr/>
          <p:nvPr/>
        </p:nvGrpSpPr>
        <p:grpSpPr bwMode="auto">
          <a:xfrm>
            <a:off x="250825" y="333375"/>
            <a:ext cx="2305050" cy="5780088"/>
            <a:chOff x="158" y="210"/>
            <a:chExt cx="1271" cy="3641"/>
          </a:xfrm>
        </p:grpSpPr>
        <p:pic>
          <p:nvPicPr>
            <p:cNvPr id="68617" name="Picture 9" descr="u=2063106729,2466970779&amp;fm=15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225" cy="1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618" name="Picture 10" descr="u=1363543910,3139568425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1480"/>
              <a:ext cx="1270" cy="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619" name="Picture 11" descr="u=1987986997,2424998891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750"/>
              <a:ext cx="1267" cy="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2124075" y="1125538"/>
            <a:ext cx="12969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3B0DE3"/>
                </a:solidFill>
              </a:rPr>
              <a:t>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0" y="476250"/>
            <a:ext cx="91440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50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   </a:t>
            </a:r>
            <a:endParaRPr lang="zh-CN" altLang="en-US" sz="4800" b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89091" name="Picture 3" descr="图片1"/>
          <p:cNvPicPr>
            <a:picLocks noChangeAspect="1" noChangeArrowheads="1"/>
          </p:cNvPicPr>
          <p:nvPr/>
        </p:nvPicPr>
        <p:blipFill>
          <a:blip r:embed="rId2" cstate="print"/>
          <a:srcRect t="3659" r="389"/>
          <a:stretch>
            <a:fillRect/>
          </a:stretch>
        </p:blipFill>
        <p:spPr bwMode="auto">
          <a:xfrm>
            <a:off x="0" y="332740"/>
            <a:ext cx="9108440" cy="64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635" y="405130"/>
            <a:ext cx="9053830" cy="2676525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endParaRPr lang="zh-CN" altLang="en-US" sz="5400" b="1">
              <a:solidFill>
                <a:srgbClr val="FF0000"/>
              </a:solidFill>
            </a:endParaRPr>
          </a:p>
          <a:p>
            <a:pPr algn="ctr"/>
            <a:endParaRPr lang="zh-CN" altLang="en-US" sz="6000" b="1"/>
          </a:p>
          <a:p>
            <a:pPr algn="ctr"/>
            <a:endParaRPr lang="zh-CN" altLang="en-US" sz="5400" b="1"/>
          </a:p>
        </p:txBody>
      </p:sp>
      <p:sp>
        <p:nvSpPr>
          <p:cNvPr id="89094" name="Line 6"/>
          <p:cNvSpPr>
            <a:spLocks noChangeShapeType="1"/>
          </p:cNvSpPr>
          <p:nvPr/>
        </p:nvSpPr>
        <p:spPr bwMode="auto">
          <a:xfrm>
            <a:off x="539750" y="549275"/>
            <a:ext cx="7345363" cy="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>
            <a:off x="539750" y="1196975"/>
            <a:ext cx="3744913" cy="0"/>
          </a:xfrm>
          <a:prstGeom prst="line">
            <a:avLst/>
          </a:prstGeom>
          <a:noFill/>
          <a:ln w="44450">
            <a:solidFill>
              <a:srgbClr val="3B0DE3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9098" name="Group 10"/>
          <p:cNvGrpSpPr/>
          <p:nvPr/>
        </p:nvGrpSpPr>
        <p:grpSpPr bwMode="auto">
          <a:xfrm>
            <a:off x="755650" y="2133600"/>
            <a:ext cx="5761038" cy="4176713"/>
            <a:chOff x="476" y="1344"/>
            <a:chExt cx="3629" cy="2631"/>
          </a:xfrm>
        </p:grpSpPr>
        <p:pic>
          <p:nvPicPr>
            <p:cNvPr id="89096" name="Picture 8" descr="u=2371129655,2449332121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1344"/>
              <a:ext cx="1685" cy="2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097" name="Picture 9" descr="u=249337602,4084399696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99" y="1344"/>
              <a:ext cx="1406" cy="1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8172450" y="638810"/>
            <a:ext cx="97155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/>
              <a:t>长</a:t>
            </a:r>
          </a:p>
        </p:txBody>
      </p:sp>
      <p:sp>
        <p:nvSpPr>
          <p:cNvPr id="89100" name="Text Box 12"/>
          <p:cNvSpPr txBox="1">
            <a:spLocks noChangeArrowheads="1"/>
          </p:cNvSpPr>
          <p:nvPr/>
        </p:nvSpPr>
        <p:spPr bwMode="auto">
          <a:xfrm>
            <a:off x="4572000" y="908050"/>
            <a:ext cx="12239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/>
              <a:t>短</a:t>
            </a:r>
          </a:p>
        </p:txBody>
      </p:sp>
      <p:sp>
        <p:nvSpPr>
          <p:cNvPr id="89101" name="Text Box 13"/>
          <p:cNvSpPr txBox="1">
            <a:spLocks noChangeArrowheads="1"/>
          </p:cNvSpPr>
          <p:nvPr/>
        </p:nvSpPr>
        <p:spPr bwMode="auto">
          <a:xfrm>
            <a:off x="0" y="1989138"/>
            <a:ext cx="97155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/>
              <a:t>长</a:t>
            </a:r>
          </a:p>
        </p:txBody>
      </p:sp>
      <p:sp>
        <p:nvSpPr>
          <p:cNvPr id="89102" name="Text Box 14"/>
          <p:cNvSpPr txBox="1">
            <a:spLocks noChangeArrowheads="1"/>
          </p:cNvSpPr>
          <p:nvPr/>
        </p:nvSpPr>
        <p:spPr bwMode="auto">
          <a:xfrm>
            <a:off x="6300788" y="2133600"/>
            <a:ext cx="792162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/>
              <a:t>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9" grpId="0" bldLvl="0" animBg="1"/>
      <p:bldP spid="89100" grpId="0" bldLvl="0" animBg="1"/>
      <p:bldP spid="89101" grpId="0" bldLvl="0" animBg="1"/>
      <p:bldP spid="8910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3635375" y="476250"/>
            <a:ext cx="5329238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zh-CN" altLang="en-US" sz="4800" b="1"/>
          </a:p>
          <a:p>
            <a:pPr>
              <a:spcBef>
                <a:spcPct val="50000"/>
              </a:spcBef>
            </a:pPr>
            <a:endParaRPr kumimoji="1" lang="zh-CN" altLang="en-US" sz="4800" b="1"/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3276600" y="3213100"/>
            <a:ext cx="63357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400" b="1"/>
              <a:t> </a:t>
            </a:r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611188" y="4076700"/>
            <a:ext cx="568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5400" b="1">
                <a:solidFill>
                  <a:srgbClr val="3B0DE3"/>
                </a:solidFill>
              </a:rPr>
              <a:t>一把（   ）</a:t>
            </a:r>
          </a:p>
        </p:txBody>
      </p:sp>
      <p:grpSp>
        <p:nvGrpSpPr>
          <p:cNvPr id="46093" name="Group 13"/>
          <p:cNvGrpSpPr/>
          <p:nvPr/>
        </p:nvGrpSpPr>
        <p:grpSpPr bwMode="auto">
          <a:xfrm>
            <a:off x="4222750" y="194945"/>
            <a:ext cx="4669790" cy="3305810"/>
            <a:chOff x="2426" y="2160"/>
            <a:chExt cx="3100" cy="2160"/>
          </a:xfrm>
        </p:grpSpPr>
        <p:pic>
          <p:nvPicPr>
            <p:cNvPr id="46091" name="Picture 11" descr="u=1517433044,782340431&amp;fm=0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26" y="2160"/>
              <a:ext cx="3100" cy="2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092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4332" y="3929"/>
              <a:ext cx="882" cy="2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b="1" kern="10">
                  <a:gradFill rotWithShape="0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降落伞</a:t>
              </a:r>
            </a:p>
          </p:txBody>
        </p:sp>
      </p:grpSp>
      <p:pic>
        <p:nvPicPr>
          <p:cNvPr id="46095" name="Picture 15" descr="u=1987986997,2424998891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11638" cy="357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95288" y="5300663"/>
            <a:ext cx="849788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/>
              <a:t>松鼠的尾巴好像一把伞。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3419475" y="5300663"/>
            <a:ext cx="30972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solidFill>
                  <a:srgbClr val="E02410"/>
                </a:solidFill>
              </a:rPr>
              <a:t>好像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250825" y="3751263"/>
            <a:ext cx="59166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4000" b="1" dirty="0">
                <a:latin typeface="Times New Roman" panose="02020603050405020304" pitchFamily="18" charset="0"/>
              </a:rPr>
              <a:t> 松鼠的尾巴</a:t>
            </a:r>
            <a:r>
              <a:rPr kumimoji="1"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好像</a:t>
            </a:r>
            <a:r>
              <a:rPr kumimoji="1" lang="zh-CN" altLang="en-US" sz="4000" b="1" dirty="0">
                <a:latin typeface="Times New Roman" panose="02020603050405020304" pitchFamily="18" charset="0"/>
              </a:rPr>
              <a:t>一把伞。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468313" y="2924175"/>
            <a:ext cx="2222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latin typeface="Times New Roman" panose="02020603050405020304" pitchFamily="18" charset="0"/>
                <a:ea typeface="黑体" panose="02010600030101010101" pitchFamily="49" charset="-122"/>
              </a:rPr>
              <a:t>我会说：</a:t>
            </a: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23850" y="4508500"/>
            <a:ext cx="7343775" cy="131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4000" b="1" dirty="0">
                <a:latin typeface="Times New Roman" panose="02020603050405020304" pitchFamily="18" charset="0"/>
              </a:rPr>
              <a:t>燕子的尾巴</a:t>
            </a:r>
            <a:r>
              <a:rPr kumimoji="1"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好像</a:t>
            </a:r>
            <a:r>
              <a:rPr kumimoji="1" lang="zh-CN" altLang="en-US" sz="4000" b="1" u="sng" dirty="0">
                <a:latin typeface="Times New Roman" panose="02020603050405020304" pitchFamily="18" charset="0"/>
              </a:rPr>
              <a:t>                      </a:t>
            </a:r>
            <a:r>
              <a:rPr kumimoji="1" lang="zh-CN" altLang="en-US" sz="4000" b="1" dirty="0">
                <a:latin typeface="Times New Roman" panose="02020603050405020304" pitchFamily="18" charset="0"/>
              </a:rPr>
              <a:t>。</a:t>
            </a:r>
          </a:p>
          <a:p>
            <a:pPr algn="ctr"/>
            <a:r>
              <a:rPr kumimoji="1" lang="zh-CN" altLang="en-US" sz="4000" b="1" dirty="0">
                <a:latin typeface="Times New Roman" panose="02020603050405020304" pitchFamily="18" charset="0"/>
              </a:rPr>
              <a:t>大象的尾巴</a:t>
            </a:r>
            <a:r>
              <a:rPr kumimoji="1"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好像</a:t>
            </a:r>
            <a:r>
              <a:rPr kumimoji="1" lang="zh-CN" altLang="en-US" sz="4000" b="1" u="sng" dirty="0">
                <a:latin typeface="Times New Roman" panose="02020603050405020304" pitchFamily="18" charset="0"/>
              </a:rPr>
              <a:t>                      </a:t>
            </a:r>
            <a:r>
              <a:rPr kumimoji="1" lang="zh-CN" altLang="en-US" sz="40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323850" y="5734050"/>
            <a:ext cx="72342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1" lang="zh-CN" altLang="en-US" sz="4000" b="1" u="sng">
                <a:latin typeface="Times New Roman" panose="02020603050405020304" pitchFamily="18" charset="0"/>
              </a:rPr>
              <a:t>                                                 </a:t>
            </a:r>
            <a:r>
              <a:rPr kumimoji="1" lang="zh-CN" altLang="en-US" sz="4000" b="1">
                <a:latin typeface="Times New Roman" panose="02020603050405020304" pitchFamily="18" charset="0"/>
              </a:rPr>
              <a:t>。</a:t>
            </a:r>
          </a:p>
        </p:txBody>
      </p:sp>
      <p:pic>
        <p:nvPicPr>
          <p:cNvPr id="69640" name="Picture 8" descr="燕子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0"/>
            <a:ext cx="360045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9641" name="Picture 9" descr="954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0"/>
            <a:ext cx="4249737" cy="270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9643" name="Picture 11" descr="pic_22753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943283" y="2434273"/>
            <a:ext cx="3059112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2843213" y="5661025"/>
            <a:ext cx="2608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4000" b="1">
                <a:solidFill>
                  <a:srgbClr val="FF3300"/>
                </a:solidFill>
                <a:latin typeface="Times New Roman" panose="02020603050405020304" pitchFamily="18" charset="0"/>
              </a:rPr>
              <a:t>好像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Text Box 7"/>
          <p:cNvSpPr txBox="1">
            <a:spLocks noChangeArrowheads="1"/>
          </p:cNvSpPr>
          <p:nvPr/>
        </p:nvSpPr>
        <p:spPr bwMode="auto">
          <a:xfrm>
            <a:off x="3348355" y="621030"/>
            <a:ext cx="5561330" cy="313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ea typeface="楷体_GB2312" panose="02010609030101010101" pitchFamily="49" charset="-122"/>
              </a:rPr>
              <a:t>谁的尾巴长</a:t>
            </a:r>
            <a:r>
              <a:rPr lang="zh-CN" altLang="en-US" sz="4000" b="1" dirty="0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r>
              <a:rPr lang="zh-CN" altLang="en-US" sz="4000" b="1" dirty="0">
                <a:ea typeface="楷体_GB2312" panose="02010609030101010101" pitchFamily="49" charset="-122"/>
              </a:rPr>
              <a:t>谁的尾巴短</a:t>
            </a:r>
            <a:r>
              <a:rPr lang="zh-CN" altLang="en-US" sz="4000" b="1" dirty="0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r>
              <a:rPr lang="zh-CN" altLang="en-US" sz="4000" b="1" dirty="0">
                <a:ea typeface="楷体_GB2312" panose="02010609030101010101" pitchFamily="49" charset="-122"/>
              </a:rPr>
              <a:t>谁的尾巴好像一把伞</a:t>
            </a:r>
            <a:r>
              <a:rPr lang="zh-CN" altLang="en-US" sz="4000" b="1" dirty="0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000" b="1" dirty="0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000" b="1" dirty="0">
              <a:ea typeface="楷体_GB2312" panose="02010609030101010101" pitchFamily="49" charset="-122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3492500" y="3068638"/>
            <a:ext cx="47513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猴子的尾巴长。</a:t>
            </a:r>
          </a:p>
        </p:txBody>
      </p:sp>
      <p:sp>
        <p:nvSpPr>
          <p:cNvPr id="59400" name="WordArt 15"/>
          <p:cNvSpPr>
            <a:spLocks noChangeArrowheads="1" noChangeShapeType="1" noTextEdit="1"/>
          </p:cNvSpPr>
          <p:nvPr/>
        </p:nvSpPr>
        <p:spPr bwMode="auto">
          <a:xfrm rot="-544485">
            <a:off x="6948488" y="0"/>
            <a:ext cx="1800225" cy="13858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0" cap="rnd">
                  <a:solidFill>
                    <a:srgbClr val="EDED19"/>
                  </a:solidFill>
                  <a:prstDash val="sysDot"/>
                  <a:round/>
                </a:ln>
                <a:gradFill rotWithShape="1">
                  <a:gsLst>
                    <a:gs pos="0">
                      <a:srgbClr val="E71AEC"/>
                    </a:gs>
                    <a:gs pos="100000">
                      <a:srgbClr val="E0241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3419475" y="4076700"/>
            <a:ext cx="4608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兔子的尾巴短。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3492500" y="5013325"/>
            <a:ext cx="5536565" cy="70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松鼠的尾巴好像一把伞。</a:t>
            </a:r>
          </a:p>
        </p:txBody>
      </p:sp>
      <p:grpSp>
        <p:nvGrpSpPr>
          <p:cNvPr id="59419" name="Group 27"/>
          <p:cNvGrpSpPr/>
          <p:nvPr/>
        </p:nvGrpSpPr>
        <p:grpSpPr bwMode="auto">
          <a:xfrm>
            <a:off x="250825" y="333375"/>
            <a:ext cx="2305050" cy="5780088"/>
            <a:chOff x="158" y="210"/>
            <a:chExt cx="1271" cy="3641"/>
          </a:xfrm>
        </p:grpSpPr>
        <p:pic>
          <p:nvPicPr>
            <p:cNvPr id="59420" name="Picture 28" descr="u=2063106729,2466970779&amp;fm=15&amp;gp=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" y="210"/>
              <a:ext cx="1225" cy="1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421" name="Picture 29" descr="u=1363543910,3139568425&amp;fm=0&amp;gp=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1480"/>
              <a:ext cx="1270" cy="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422" name="Picture 30" descr="u=1987986997,2424998891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750"/>
              <a:ext cx="1267" cy="1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423" name="Text Box 31"/>
          <p:cNvSpPr txBox="1">
            <a:spLocks noChangeArrowheads="1"/>
          </p:cNvSpPr>
          <p:nvPr/>
        </p:nvSpPr>
        <p:spPr bwMode="auto">
          <a:xfrm>
            <a:off x="2916238" y="620713"/>
            <a:ext cx="647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3B0DE3"/>
                </a:solidFill>
              </a:rPr>
              <a:t>①</a:t>
            </a:r>
          </a:p>
        </p:txBody>
      </p:sp>
      <p:sp>
        <p:nvSpPr>
          <p:cNvPr id="59424" name="Text Box 32"/>
          <p:cNvSpPr txBox="1">
            <a:spLocks noChangeArrowheads="1"/>
          </p:cNvSpPr>
          <p:nvPr/>
        </p:nvSpPr>
        <p:spPr bwMode="auto">
          <a:xfrm>
            <a:off x="2987675" y="3068638"/>
            <a:ext cx="86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3B0DE3"/>
                </a:solidFill>
              </a:rPr>
              <a:t>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</p:txBody>
      </p:sp>
      <p:pic>
        <p:nvPicPr>
          <p:cNvPr id="70660" name="Picture 4" descr="图片1"/>
          <p:cNvPicPr>
            <a:picLocks noChangeAspect="1" noChangeArrowheads="1"/>
          </p:cNvPicPr>
          <p:nvPr/>
        </p:nvPicPr>
        <p:blipFill>
          <a:blip r:embed="rId2" cstate="print"/>
          <a:srcRect b="4523"/>
          <a:stretch>
            <a:fillRect/>
          </a:stretch>
        </p:blipFill>
        <p:spPr bwMode="auto">
          <a:xfrm>
            <a:off x="-12065" y="62865"/>
            <a:ext cx="9180195" cy="66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539750" y="981075"/>
            <a:ext cx="784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3200" b="1">
              <a:solidFill>
                <a:srgbClr val="3B0DE3"/>
              </a:solidFill>
            </a:endParaRPr>
          </a:p>
        </p:txBody>
      </p:sp>
      <p:sp>
        <p:nvSpPr>
          <p:cNvPr id="70662" name="AutoShape 6"/>
          <p:cNvSpPr>
            <a:spLocks noChangeArrowheads="1"/>
          </p:cNvSpPr>
          <p:nvPr/>
        </p:nvSpPr>
        <p:spPr bwMode="auto">
          <a:xfrm>
            <a:off x="179388" y="549275"/>
            <a:ext cx="8496300" cy="554355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rgbClr val="00FF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611188" y="549275"/>
            <a:ext cx="8713787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4000" b="1">
                <a:solidFill>
                  <a:srgbClr val="E02410"/>
                </a:solidFill>
              </a:rPr>
              <a:t>我会学：</a:t>
            </a:r>
          </a:p>
          <a:p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四人小组合作学习第三、四小节：</a:t>
            </a:r>
          </a:p>
          <a:p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</a:p>
          <a:p>
            <a:r>
              <a:rPr lang="en-US" altLang="zh-CN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        自由读；</a:t>
            </a:r>
          </a:p>
          <a:p>
            <a:endParaRPr lang="zh-CN" altLang="en-US" sz="4000" b="1">
              <a:solidFill>
                <a:srgbClr val="3B0DE3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        用</a:t>
            </a:r>
            <a:r>
              <a:rPr lang="zh-CN" altLang="en-US" sz="4000" b="1">
                <a:solidFill>
                  <a:srgbClr val="3B0DE3"/>
                </a:solidFill>
                <a:latin typeface="Arial" panose="020B0604020202020204"/>
                <a:ea typeface="隶书" panose="02010509060101010101" pitchFamily="49" charset="-122"/>
              </a:rPr>
              <a:t>“</a:t>
            </a:r>
            <a:r>
              <a:rPr lang="en-US" altLang="zh-CN" sz="4000" b="1">
                <a:solidFill>
                  <a:srgbClr val="3B0DE3"/>
                </a:solidFill>
                <a:latin typeface="Arial" panose="020B0604020202020204"/>
                <a:ea typeface="隶书" panose="02010509060101010101" pitchFamily="49" charset="-122"/>
              </a:rPr>
              <a:t>—”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画出动物名字；</a:t>
            </a:r>
          </a:p>
          <a:p>
            <a:endParaRPr lang="zh-CN" altLang="en-US" sz="4000" b="1">
              <a:solidFill>
                <a:srgbClr val="3B0DE3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        想尾巴是怎么样的？</a:t>
            </a:r>
          </a:p>
          <a:p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</a:p>
        </p:txBody>
      </p:sp>
      <p:pic>
        <p:nvPicPr>
          <p:cNvPr id="70664" name="Picture 8" descr="嘴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12000" contrast="-48000"/>
          </a:blip>
          <a:srcRect/>
          <a:stretch>
            <a:fillRect/>
          </a:stretch>
        </p:blipFill>
        <p:spPr bwMode="auto">
          <a:xfrm>
            <a:off x="1403350" y="2205038"/>
            <a:ext cx="1728788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665" name="Picture 9" descr="u=3636604101,2471686107&amp;fm=0&amp;gp=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92275" y="3357563"/>
            <a:ext cx="1223963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0667" name="Picture 11" descr="u=3592560199,1181741657&amp;fm=0&amp;gp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75" y="4652963"/>
            <a:ext cx="1223963" cy="12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6969125" y="2708275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en-US" altLang="zh-CN" sz="3600" b="1">
              <a:latin typeface="Times New Roman" panose="02020603050405020304" pitchFamily="18" charset="0"/>
            </a:endParaRP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50825" y="3141980"/>
            <a:ext cx="8488045" cy="146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>
                <a:latin typeface="Times New Roman" panose="02020603050405020304" pitchFamily="18" charset="0"/>
              </a:rPr>
              <a:t>         参加第二场比尾巴比赛的有：</a:t>
            </a:r>
          </a:p>
          <a:p>
            <a:pPr>
              <a:spcBef>
                <a:spcPct val="50000"/>
              </a:spcBef>
            </a:pPr>
            <a:r>
              <a:rPr kumimoji="1" lang="zh-CN" altLang="en-US" sz="3600" b="1" u="sng">
                <a:latin typeface="Times New Roman" panose="02020603050405020304" pitchFamily="18" charset="0"/>
              </a:rPr>
              <a:t>                          </a:t>
            </a:r>
            <a:r>
              <a:rPr kumimoji="1" lang="zh-CN" altLang="en-US" sz="3600" b="1">
                <a:latin typeface="Times New Roman" panose="02020603050405020304" pitchFamily="18" charset="0"/>
              </a:rPr>
              <a:t>，它们比：</a:t>
            </a:r>
            <a:r>
              <a:rPr kumimoji="1" lang="zh-CN" altLang="en-US" sz="3600" b="1" u="sng">
                <a:latin typeface="Times New Roman" panose="02020603050405020304" pitchFamily="18" charset="0"/>
              </a:rPr>
              <a:t>                        </a:t>
            </a:r>
            <a:r>
              <a:rPr kumimoji="1" lang="zh-CN" altLang="en-US" sz="3600" b="1">
                <a:latin typeface="Times New Roman" panose="02020603050405020304" pitchFamily="18" charset="0"/>
              </a:rPr>
              <a:t>。</a:t>
            </a:r>
            <a:r>
              <a:rPr kumimoji="1" lang="zh-CN" altLang="en-US" sz="3600" b="1" u="sng">
                <a:latin typeface="Times New Roman" panose="02020603050405020304" pitchFamily="18" charset="0"/>
              </a:rPr>
              <a:t>        </a:t>
            </a:r>
            <a:endParaRPr kumimoji="1" lang="zh-CN" altLang="en-US" sz="3600" b="1">
              <a:latin typeface="Times New Roman" panose="02020603050405020304" pitchFamily="18" charset="0"/>
            </a:endParaRPr>
          </a:p>
        </p:txBody>
      </p:sp>
      <p:pic>
        <p:nvPicPr>
          <p:cNvPr id="77828" name="Picture 4" descr="gongji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333375"/>
            <a:ext cx="2952750" cy="220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829" name="Picture 5" descr="yazi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6600" y="692150"/>
            <a:ext cx="2447925" cy="17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7830" name="Picture 6" descr="kongque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84888" y="603250"/>
            <a:ext cx="2554287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3" name="Group 13"/>
          <p:cNvGrpSpPr/>
          <p:nvPr/>
        </p:nvGrpSpPr>
        <p:grpSpPr bwMode="auto">
          <a:xfrm>
            <a:off x="468313" y="692150"/>
            <a:ext cx="3908425" cy="2190750"/>
            <a:chOff x="839" y="210"/>
            <a:chExt cx="4004" cy="2256"/>
          </a:xfrm>
        </p:grpSpPr>
        <p:pic>
          <p:nvPicPr>
            <p:cNvPr id="30734" name="Picture 14" descr="pic_22741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839" y="210"/>
              <a:ext cx="2495" cy="2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35" name="Text Box 15"/>
            <p:cNvSpPr txBox="1">
              <a:spLocks noChangeArrowheads="1"/>
            </p:cNvSpPr>
            <p:nvPr/>
          </p:nvSpPr>
          <p:spPr bwMode="auto">
            <a:xfrm>
              <a:off x="4287" y="1524"/>
              <a:ext cx="556" cy="9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zh-CN" altLang="en-US" sz="5400" b="1">
                <a:solidFill>
                  <a:srgbClr val="FF3300"/>
                </a:solidFill>
                <a:ea typeface="楷体_GB2312" panose="02010609030101010101" pitchFamily="49" charset="-122"/>
              </a:endParaRPr>
            </a:p>
          </p:txBody>
        </p:sp>
      </p:grpSp>
      <p:pic>
        <p:nvPicPr>
          <p:cNvPr id="30737" name="Picture 17" descr="pic_22741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6600" y="692150"/>
            <a:ext cx="234632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6405563" y="1633538"/>
            <a:ext cx="830262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66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pic>
        <p:nvPicPr>
          <p:cNvPr id="30745" name="Picture 25" descr="u=3943713051,654632060&amp;fm=0&amp;g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604838"/>
            <a:ext cx="3024188" cy="226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1331913" y="3357563"/>
            <a:ext cx="72009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6000" b="1"/>
              <a:t>谁的尾巴弯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r>
              <a:rPr lang="zh-CN" altLang="en-US" sz="6000" b="1"/>
              <a:t>谁的尾巴扁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r>
              <a:rPr lang="zh-CN" altLang="en-US" sz="6000" b="1"/>
              <a:t>谁的尾巴最好看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</p:txBody>
      </p:sp>
      <p:sp>
        <p:nvSpPr>
          <p:cNvPr id="30763" name="Text Box 43"/>
          <p:cNvSpPr txBox="1">
            <a:spLocks noChangeArrowheads="1"/>
          </p:cNvSpPr>
          <p:nvPr/>
        </p:nvSpPr>
        <p:spPr bwMode="auto">
          <a:xfrm>
            <a:off x="684213" y="3429000"/>
            <a:ext cx="10080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5400" b="1">
                <a:solidFill>
                  <a:srgbClr val="3B0DE3"/>
                </a:solidFill>
              </a:rPr>
              <a:t>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Text Box 8"/>
          <p:cNvSpPr txBox="1">
            <a:spLocks noChangeArrowheads="1"/>
          </p:cNvSpPr>
          <p:nvPr/>
        </p:nvSpPr>
        <p:spPr bwMode="auto">
          <a:xfrm>
            <a:off x="4284663" y="3525838"/>
            <a:ext cx="184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258888" y="3068638"/>
            <a:ext cx="7416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公鸡的尾巴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弯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5580063" y="1557338"/>
            <a:ext cx="830262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66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8228" name="Group 36"/>
          <p:cNvGrpSpPr/>
          <p:nvPr/>
        </p:nvGrpSpPr>
        <p:grpSpPr bwMode="auto">
          <a:xfrm>
            <a:off x="395288" y="549275"/>
            <a:ext cx="8424862" cy="2159000"/>
            <a:chOff x="249" y="346"/>
            <a:chExt cx="5307" cy="1358"/>
          </a:xfrm>
        </p:grpSpPr>
        <p:pic>
          <p:nvPicPr>
            <p:cNvPr id="8210" name="Picture 18" descr="pic_22741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9" y="346"/>
              <a:ext cx="1534" cy="1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13" name="Picture 21" descr="pic_227416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064" y="436"/>
              <a:ext cx="1478" cy="1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7" name="Picture 35" descr="u=2612082517,39590459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42" y="353"/>
              <a:ext cx="1814" cy="1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229" name="Text Box 37"/>
          <p:cNvSpPr txBox="1">
            <a:spLocks noChangeArrowheads="1"/>
          </p:cNvSpPr>
          <p:nvPr/>
        </p:nvSpPr>
        <p:spPr bwMode="auto">
          <a:xfrm>
            <a:off x="1331913" y="4149725"/>
            <a:ext cx="58324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鸭子的尾巴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扁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8234" name="Text Box 42"/>
          <p:cNvSpPr txBox="1">
            <a:spLocks noChangeArrowheads="1"/>
          </p:cNvSpPr>
          <p:nvPr/>
        </p:nvSpPr>
        <p:spPr bwMode="auto">
          <a:xfrm>
            <a:off x="1259205" y="5229225"/>
            <a:ext cx="7371715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孔雀的尾巴</a:t>
            </a:r>
            <a:r>
              <a:rPr lang="zh-CN" altLang="en-US" sz="4800" b="1">
                <a:solidFill>
                  <a:srgbClr val="E02410"/>
                </a:solidFill>
                <a:ea typeface="楷体_GB2312" panose="02010609030101010101" pitchFamily="49" charset="-122"/>
              </a:rPr>
              <a:t>最好看</a:t>
            </a:r>
            <a:r>
              <a:rPr lang="zh-CN" altLang="en-US" sz="48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696278" y="3190875"/>
            <a:ext cx="39608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3B0DE3"/>
                </a:solidFill>
              </a:rPr>
              <a:t>④</a:t>
            </a:r>
            <a:endParaRPr lang="zh-CN" altLang="en-US" sz="3200" b="1">
              <a:solidFill>
                <a:srgbClr val="3B0DE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8"/>
          <p:cNvSpPr txBox="1">
            <a:spLocks noChangeArrowheads="1"/>
          </p:cNvSpPr>
          <p:nvPr/>
        </p:nvSpPr>
        <p:spPr bwMode="auto">
          <a:xfrm>
            <a:off x="4284663" y="3525838"/>
            <a:ext cx="184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760788" y="1825625"/>
            <a:ext cx="5429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54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580063" y="1557338"/>
            <a:ext cx="830262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66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pic>
        <p:nvPicPr>
          <p:cNvPr id="63503" name="Picture 15" descr="u=2612082517,39590459&amp;fm=0&amp;g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88913"/>
            <a:ext cx="4103687" cy="276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3509" name="Text Box 21"/>
          <p:cNvSpPr txBox="1">
            <a:spLocks noChangeArrowheads="1"/>
          </p:cNvSpPr>
          <p:nvPr/>
        </p:nvSpPr>
        <p:spPr bwMode="auto">
          <a:xfrm>
            <a:off x="1548130" y="3716655"/>
            <a:ext cx="687451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5400" b="1">
                <a:ea typeface="楷体_GB2312" panose="02010609030101010101" pitchFamily="49" charset="-122"/>
              </a:rPr>
              <a:t>孔雀的尾巴最</a:t>
            </a:r>
            <a:r>
              <a:rPr lang="zh-CN" altLang="en-US" sz="5400" b="1">
                <a:solidFill>
                  <a:srgbClr val="E10FCD"/>
                </a:solidFill>
                <a:ea typeface="楷体_GB2312" panose="02010609030101010101" pitchFamily="49" charset="-122"/>
              </a:rPr>
              <a:t>好看</a:t>
            </a:r>
            <a:r>
              <a:rPr lang="zh-CN" altLang="en-US" sz="4200" b="1"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3510" name="WordArt 22"/>
          <p:cNvSpPr>
            <a:spLocks noChangeArrowheads="1" noChangeShapeType="1" noTextEdit="1"/>
          </p:cNvSpPr>
          <p:nvPr/>
        </p:nvSpPr>
        <p:spPr bwMode="auto">
          <a:xfrm>
            <a:off x="5795963" y="4652963"/>
            <a:ext cx="1223962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漂亮</a:t>
            </a:r>
          </a:p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美丽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5003800" y="3716338"/>
            <a:ext cx="2952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5400" b="1">
              <a:solidFill>
                <a:srgbClr val="E02410"/>
              </a:solidFill>
              <a:ea typeface="楷体_GB2312" panose="02010609030101010101" pitchFamily="49" charset="-122"/>
            </a:endParaRPr>
          </a:p>
        </p:txBody>
      </p:sp>
      <p:sp>
        <p:nvSpPr>
          <p:cNvPr id="63512" name="Text Box 24"/>
          <p:cNvSpPr txBox="1">
            <a:spLocks noChangeArrowheads="1"/>
          </p:cNvSpPr>
          <p:nvPr/>
        </p:nvSpPr>
        <p:spPr bwMode="auto">
          <a:xfrm>
            <a:off x="0" y="2420938"/>
            <a:ext cx="250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2000" b="1">
              <a:solidFill>
                <a:srgbClr val="3B0DE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187450" y="2205038"/>
            <a:ext cx="5400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3600" b="1">
                <a:latin typeface="Times New Roman" panose="02020603050405020304" pitchFamily="18" charset="0"/>
              </a:rPr>
              <a:t>孔雀</a:t>
            </a:r>
            <a:r>
              <a:rPr kumimoji="1" lang="zh-CN" altLang="en-US" sz="4000" b="1">
                <a:latin typeface="Times New Roman" panose="02020603050405020304" pitchFamily="18" charset="0"/>
              </a:rPr>
              <a:t>的尾巴</a:t>
            </a:r>
            <a:r>
              <a:rPr kumimoji="1" lang="zh-CN" altLang="en-US" sz="4000" b="1">
                <a:solidFill>
                  <a:srgbClr val="FF3300"/>
                </a:solidFill>
                <a:latin typeface="Times New Roman" panose="02020603050405020304" pitchFamily="18" charset="0"/>
              </a:rPr>
              <a:t>最</a:t>
            </a:r>
            <a:r>
              <a:rPr kumimoji="1" lang="zh-CN" altLang="en-US" sz="4000" b="1">
                <a:latin typeface="Times New Roman" panose="02020603050405020304" pitchFamily="18" charset="0"/>
              </a:rPr>
              <a:t>好看。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611188" y="908050"/>
            <a:ext cx="25923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latin typeface="Times New Roman" panose="02020603050405020304" pitchFamily="18" charset="0"/>
                <a:ea typeface="黑体" panose="02010600030101010101" pitchFamily="49" charset="-122"/>
              </a:rPr>
              <a:t>我会说：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187450" y="3357563"/>
            <a:ext cx="72009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4000" b="1" dirty="0">
                <a:latin typeface="Times New Roman" panose="02020603050405020304" pitchFamily="18" charset="0"/>
              </a:rPr>
              <a:t>我的衣服</a:t>
            </a:r>
            <a:r>
              <a:rPr kumimoji="1"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最</a:t>
            </a:r>
            <a:r>
              <a:rPr kumimoji="1" lang="zh-CN" altLang="en-US" sz="4000" b="1" u="sng" dirty="0">
                <a:latin typeface="Times New Roman" panose="02020603050405020304" pitchFamily="18" charset="0"/>
              </a:rPr>
              <a:t>                         </a:t>
            </a:r>
            <a:r>
              <a:rPr kumimoji="1" lang="zh-CN" altLang="en-US" sz="4000" b="1" dirty="0">
                <a:latin typeface="Times New Roman" panose="02020603050405020304" pitchFamily="18" charset="0"/>
              </a:rPr>
              <a:t>。</a:t>
            </a:r>
          </a:p>
          <a:p>
            <a:r>
              <a:rPr kumimoji="1" lang="zh-CN" altLang="en-US" sz="4000" b="1" dirty="0">
                <a:latin typeface="Times New Roman" panose="02020603050405020304" pitchFamily="18" charset="0"/>
              </a:rPr>
              <a:t>小明跑得</a:t>
            </a:r>
            <a:r>
              <a:rPr kumimoji="1"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最</a:t>
            </a:r>
            <a:r>
              <a:rPr kumimoji="1" lang="zh-CN" altLang="en-US" sz="4000" b="1" u="sng" dirty="0">
                <a:latin typeface="Times New Roman" panose="02020603050405020304" pitchFamily="18" charset="0"/>
              </a:rPr>
              <a:t>                         </a:t>
            </a:r>
            <a:r>
              <a:rPr kumimoji="1" lang="zh-CN" altLang="en-US" sz="4000" b="1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1258888" y="5084763"/>
            <a:ext cx="75517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4000" b="1" u="sng">
                <a:latin typeface="Times New Roman" panose="02020603050405020304" pitchFamily="18" charset="0"/>
              </a:rPr>
              <a:t>                                                      </a:t>
            </a:r>
            <a:r>
              <a:rPr kumimoji="1" lang="zh-CN" altLang="en-US" sz="4000" b="1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3132138" y="4724400"/>
            <a:ext cx="9350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5400" b="1">
                <a:solidFill>
                  <a:srgbClr val="FF3300"/>
                </a:solidFill>
              </a:rPr>
              <a:t>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7"/>
          <p:cNvSpPr txBox="1">
            <a:spLocks noChangeArrowheads="1"/>
          </p:cNvSpPr>
          <p:nvPr/>
        </p:nvSpPr>
        <p:spPr bwMode="auto">
          <a:xfrm>
            <a:off x="395288" y="2349500"/>
            <a:ext cx="47529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>
                <a:ea typeface="楷体_GB2312" panose="02010609030101010101" pitchFamily="49" charset="-122"/>
              </a:rPr>
              <a:t>谁的尾巴弯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0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000" b="1">
                <a:ea typeface="楷体_GB2312" panose="02010609030101010101" pitchFamily="49" charset="-122"/>
              </a:rPr>
              <a:t>谁的尾巴扁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 eaLnBrk="1" hangingPunct="1"/>
            <a:endParaRPr lang="zh-CN" altLang="en-US" sz="4000" b="1">
              <a:ea typeface="楷体_GB2312" panose="02010609030101010101" pitchFamily="49" charset="-122"/>
            </a:endParaRPr>
          </a:p>
          <a:p>
            <a:pPr eaLnBrk="1" hangingPunct="1"/>
            <a:r>
              <a:rPr lang="zh-CN" altLang="en-US" sz="4000" b="1">
                <a:ea typeface="楷体_GB2312" panose="02010609030101010101" pitchFamily="49" charset="-122"/>
              </a:rPr>
              <a:t>谁的尾巴最好看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</p:txBody>
      </p:sp>
      <p:sp>
        <p:nvSpPr>
          <p:cNvPr id="65540" name="Text Box 8"/>
          <p:cNvSpPr txBox="1">
            <a:spLocks noChangeArrowheads="1"/>
          </p:cNvSpPr>
          <p:nvPr/>
        </p:nvSpPr>
        <p:spPr bwMode="auto">
          <a:xfrm>
            <a:off x="4284663" y="3525838"/>
            <a:ext cx="184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  <a:p>
            <a:pPr eaLnBrk="1" hangingPunct="1"/>
            <a:endParaRPr lang="zh-CN" altLang="en-US" sz="4200" b="1">
              <a:ea typeface="楷体_GB2312" panose="02010609030101010101" pitchFamily="49" charset="-122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484688" y="2349500"/>
            <a:ext cx="41910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200" b="1">
                <a:latin typeface="楷体_GB2312" panose="02010609030101010101" pitchFamily="49" charset="-122"/>
                <a:ea typeface="楷体_GB2312" panose="02010609030101010101" pitchFamily="49" charset="-122"/>
              </a:rPr>
              <a:t>公鸡的尾巴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弯</a:t>
            </a:r>
            <a:r>
              <a:rPr lang="zh-CN" altLang="en-US" sz="42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3760788" y="1825625"/>
            <a:ext cx="5429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54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5580063" y="1557338"/>
            <a:ext cx="830262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 sz="6600" b="1">
              <a:solidFill>
                <a:srgbClr val="FF3300"/>
              </a:solidFill>
              <a:ea typeface="楷体_GB2312" panose="02010609030101010101" pitchFamily="49" charset="-122"/>
            </a:endParaRPr>
          </a:p>
        </p:txBody>
      </p:sp>
      <p:grpSp>
        <p:nvGrpSpPr>
          <p:cNvPr id="65548" name="Group 12"/>
          <p:cNvGrpSpPr/>
          <p:nvPr/>
        </p:nvGrpSpPr>
        <p:grpSpPr bwMode="auto">
          <a:xfrm>
            <a:off x="395288" y="549275"/>
            <a:ext cx="8424862" cy="1295400"/>
            <a:chOff x="249" y="346"/>
            <a:chExt cx="5307" cy="1358"/>
          </a:xfrm>
        </p:grpSpPr>
        <p:pic>
          <p:nvPicPr>
            <p:cNvPr id="65549" name="Picture 13" descr="pic_227415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49" y="346"/>
              <a:ext cx="1534" cy="1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550" name="Picture 14" descr="pic_227416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2064" y="436"/>
              <a:ext cx="1478" cy="1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551" name="Picture 15" descr="u=2612082517,39590459&amp;fm=0&amp;gp=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42" y="353"/>
              <a:ext cx="1814" cy="1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4500563" y="3500438"/>
            <a:ext cx="4175125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200" b="1">
                <a:latin typeface="楷体_GB2312" panose="02010609030101010101" pitchFamily="49" charset="-122"/>
                <a:ea typeface="楷体_GB2312" panose="02010609030101010101" pitchFamily="49" charset="-122"/>
              </a:rPr>
              <a:t>鸭子的尾巴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扁</a:t>
            </a:r>
            <a:r>
              <a:rPr lang="zh-CN" altLang="en-US" sz="42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5557" name="Text Box 21"/>
          <p:cNvSpPr txBox="1">
            <a:spLocks noChangeArrowheads="1"/>
          </p:cNvSpPr>
          <p:nvPr/>
        </p:nvSpPr>
        <p:spPr bwMode="auto">
          <a:xfrm>
            <a:off x="4500880" y="4797425"/>
            <a:ext cx="4520565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200" b="1">
                <a:ea typeface="楷体_GB2312" panose="02010609030101010101" pitchFamily="49" charset="-122"/>
              </a:rPr>
              <a:t>孔雀的尾巴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最好看</a:t>
            </a:r>
            <a:r>
              <a:rPr lang="zh-CN" altLang="en-US" sz="4200" b="1"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65565" name="Text Box 29"/>
          <p:cNvSpPr txBox="1">
            <a:spLocks noChangeArrowheads="1"/>
          </p:cNvSpPr>
          <p:nvPr/>
        </p:nvSpPr>
        <p:spPr bwMode="auto">
          <a:xfrm>
            <a:off x="3995738" y="2420938"/>
            <a:ext cx="7921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3B0DE3"/>
                </a:solidFill>
              </a:rPr>
              <a:t>④</a:t>
            </a:r>
          </a:p>
        </p:txBody>
      </p:sp>
      <p:sp>
        <p:nvSpPr>
          <p:cNvPr id="65566" name="Text Box 30"/>
          <p:cNvSpPr txBox="1">
            <a:spLocks noChangeArrowheads="1"/>
          </p:cNvSpPr>
          <p:nvPr/>
        </p:nvSpPr>
        <p:spPr bwMode="auto">
          <a:xfrm>
            <a:off x="0" y="2349500"/>
            <a:ext cx="7905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3B0DE3"/>
                </a:solidFill>
              </a:rPr>
              <a:t>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5508625" y="981075"/>
            <a:ext cx="3635375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30000"/>
              </a:spcBef>
            </a:pPr>
            <a:endParaRPr kumimoji="1" lang="en-US" altLang="zh-CN" sz="2400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3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谁的尾巴弯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>
              <a:lnSpc>
                <a:spcPct val="45000"/>
              </a:lnSpc>
              <a:spcBef>
                <a:spcPct val="30000"/>
              </a:spcBef>
            </a:pPr>
            <a:endParaRPr lang="en-US" altLang="zh-CN" sz="40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>
              <a:lnSpc>
                <a:spcPct val="45000"/>
              </a:lnSpc>
              <a:spcBef>
                <a:spcPct val="3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谁的尾巴扁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>
              <a:lnSpc>
                <a:spcPct val="45000"/>
              </a:lnSpc>
              <a:spcBef>
                <a:spcPct val="30000"/>
              </a:spcBef>
            </a:pPr>
            <a:endParaRPr lang="en-US" altLang="zh-CN" sz="40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>
              <a:lnSpc>
                <a:spcPct val="45000"/>
              </a:lnSpc>
              <a:spcBef>
                <a:spcPct val="3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谁的尾巴最好看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kumimoji="1" lang="zh-CN" altLang="en-US" sz="4400">
                <a:latin typeface="Times New Roman" panose="02020603050405020304" pitchFamily="18" charset="0"/>
              </a:rPr>
              <a:t>                 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105400" y="4572000"/>
            <a:ext cx="31242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zh-CN" altLang="en-US" sz="2400" b="1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2400" b="1">
                <a:solidFill>
                  <a:srgbClr val="FF3399"/>
                </a:solidFill>
                <a:latin typeface="Times New Roman" panose="02020603050405020304" pitchFamily="18" charset="0"/>
              </a:rPr>
              <a:t> </a:t>
            </a:r>
            <a:endParaRPr kumimoji="1" lang="zh-CN" altLang="en-US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219200" y="3810000"/>
            <a:ext cx="34290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zh-CN" altLang="en-US" sz="2000" b="1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FF3399"/>
                </a:solidFill>
                <a:latin typeface="Times New Roman" panose="02020603050405020304" pitchFamily="18" charset="0"/>
              </a:rPr>
              <a:t>  </a:t>
            </a:r>
            <a:endParaRPr kumimoji="1" lang="zh-CN" altLang="en-US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5580380" y="3644900"/>
            <a:ext cx="3562985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en-US" altLang="zh-CN" sz="2400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公鸡的尾巴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弯</a:t>
            </a: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45000"/>
              </a:lnSpc>
              <a:spcBef>
                <a:spcPct val="35000"/>
              </a:spcBef>
            </a:pPr>
            <a:endParaRPr kumimoji="1" lang="en-US" altLang="zh-CN" sz="3200" b="1">
              <a:solidFill>
                <a:srgbClr val="3B0DE3"/>
              </a:solidFill>
              <a:latin typeface="宋体" panose="02010600030101010101" pitchFamily="2" charset="-122"/>
            </a:endParaRPr>
          </a:p>
          <a:p>
            <a:pPr>
              <a:lnSpc>
                <a:spcPct val="45000"/>
              </a:lnSpc>
              <a:spcBef>
                <a:spcPct val="35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鸭子的尾巴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扁</a:t>
            </a: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45000"/>
              </a:lnSpc>
              <a:spcBef>
                <a:spcPct val="35000"/>
              </a:spcBef>
            </a:pPr>
            <a:endParaRPr kumimoji="1" lang="en-US" altLang="zh-CN" sz="3200" b="1">
              <a:solidFill>
                <a:srgbClr val="3B0DE3"/>
              </a:solidFill>
              <a:latin typeface="宋体" panose="02010600030101010101" pitchFamily="2" charset="-122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孔雀的尾巴</a:t>
            </a:r>
            <a:r>
              <a:rPr lang="zh-CN" altLang="en-US" sz="3200" b="1">
                <a:solidFill>
                  <a:srgbClr val="E02410"/>
                </a:solidFill>
                <a:ea typeface="楷体_GB2312" panose="02010609030101010101" pitchFamily="49" charset="-122"/>
              </a:rPr>
              <a:t>最好看</a:t>
            </a:r>
            <a:r>
              <a:rPr kumimoji="1" lang="zh-CN" altLang="en-US" sz="3200" b="1">
                <a:latin typeface="Times New Roman" panose="02020603050405020304" pitchFamily="18" charset="0"/>
              </a:rPr>
              <a:t>。</a:t>
            </a:r>
            <a:endParaRPr kumimoji="1" lang="zh-CN" altLang="en-US" sz="4400">
              <a:latin typeface="Times New Roman" panose="02020603050405020304" pitchFamily="18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84213" y="914400"/>
            <a:ext cx="5106987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kumimoji="1" lang="en-US" altLang="zh-CN" sz="2400" b="1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谁的尾巴长</a:t>
            </a:r>
            <a:r>
              <a:rPr kumimoji="1"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  <a:endParaRPr lang="en-US" altLang="zh-CN" sz="4000" b="1">
              <a:solidFill>
                <a:srgbClr val="E02410"/>
              </a:solidFill>
              <a:ea typeface="楷体_GB2312" panose="02010609030101010101" pitchFamily="49" charset="-122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zh-CN" altLang="en-US" sz="2400" b="1">
              <a:solidFill>
                <a:srgbClr val="F4124D"/>
              </a:solidFill>
              <a:latin typeface="宋体" panose="02010600030101010101" pitchFamily="2" charset="-122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谁的尾巴短</a:t>
            </a:r>
            <a:r>
              <a:rPr kumimoji="1"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zh-CN" altLang="en-US" sz="2400" b="1">
              <a:solidFill>
                <a:srgbClr val="F4124D"/>
              </a:solidFill>
              <a:latin typeface="宋体" panose="02010600030101010101" pitchFamily="2" charset="-122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>
                <a:solidFill>
                  <a:srgbClr val="3B0DE3"/>
                </a:solidFill>
                <a:latin typeface="宋体" panose="02010600030101010101" pitchFamily="2" charset="-122"/>
              </a:rPr>
              <a:t>谁的尾巴好像一把伞</a:t>
            </a:r>
            <a:r>
              <a:rPr lang="zh-CN" altLang="en-US" sz="4000" b="1">
                <a:solidFill>
                  <a:srgbClr val="E02410"/>
                </a:solidFill>
                <a:ea typeface="楷体_GB2312" panose="02010609030101010101" pitchFamily="49" charset="-122"/>
              </a:rPr>
              <a:t>？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kumimoji="1" lang="zh-CN" altLang="en-US" sz="44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84213" y="3563303"/>
            <a:ext cx="5184775" cy="328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endParaRPr kumimoji="1" lang="en-US" altLang="zh-CN" sz="2400" b="1" dirty="0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3B0DE3"/>
                </a:solidFill>
                <a:latin typeface="宋体" panose="02010600030101010101" pitchFamily="2" charset="-122"/>
              </a:rPr>
              <a:t>猴子的尾巴</a:t>
            </a:r>
            <a:r>
              <a:rPr lang="zh-CN" altLang="en-US" sz="4000" b="1" dirty="0">
                <a:solidFill>
                  <a:srgbClr val="E02410"/>
                </a:solidFill>
                <a:ea typeface="楷体_GB2312" panose="02010609030101010101" pitchFamily="49" charset="-122"/>
              </a:rPr>
              <a:t>长</a:t>
            </a:r>
            <a:r>
              <a:rPr kumimoji="1"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kumimoji="1" lang="zh-CN" altLang="en-US" sz="3200" b="1" dirty="0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en-US" altLang="zh-CN" sz="2000" b="1" dirty="0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3B0DE3"/>
                </a:solidFill>
                <a:latin typeface="宋体" panose="02010600030101010101" pitchFamily="2" charset="-122"/>
              </a:rPr>
              <a:t>兔子的尾巴</a:t>
            </a:r>
            <a:r>
              <a:rPr lang="zh-CN" altLang="en-US" sz="4000" b="1" dirty="0">
                <a:solidFill>
                  <a:srgbClr val="E02410"/>
                </a:solidFill>
                <a:ea typeface="楷体_GB2312" panose="02010609030101010101" pitchFamily="49" charset="-122"/>
              </a:rPr>
              <a:t>短</a:t>
            </a:r>
            <a:r>
              <a:rPr kumimoji="1"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kumimoji="1" lang="zh-CN" altLang="en-US" sz="3200" b="1" dirty="0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45000"/>
              </a:lnSpc>
              <a:spcBef>
                <a:spcPct val="50000"/>
              </a:spcBef>
            </a:pPr>
            <a:endParaRPr kumimoji="1" lang="en-US" altLang="zh-CN" sz="2000" b="1" dirty="0">
              <a:latin typeface="Times New Roman" panose="02020603050405020304" pitchFamily="18" charset="0"/>
            </a:endParaRPr>
          </a:p>
          <a:p>
            <a:pPr>
              <a:lnSpc>
                <a:spcPct val="45000"/>
              </a:lnSpc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3B0DE3"/>
                </a:solidFill>
                <a:latin typeface="宋体" panose="02010600030101010101" pitchFamily="2" charset="-122"/>
              </a:rPr>
              <a:t>松鼠的尾巴好像</a:t>
            </a:r>
            <a:r>
              <a:rPr lang="zh-CN" altLang="en-US" sz="3200" b="1" dirty="0">
                <a:solidFill>
                  <a:srgbClr val="E02410"/>
                </a:solidFill>
                <a:ea typeface="楷体_GB2312" panose="02010609030101010101" pitchFamily="49" charset="-122"/>
              </a:rPr>
              <a:t>一把伞</a:t>
            </a:r>
            <a:r>
              <a:rPr kumimoji="1" lang="zh-CN" altLang="en-US" sz="2800" b="1" dirty="0">
                <a:latin typeface="宋体" panose="02010600030101010101" pitchFamily="2" charset="-122"/>
              </a:rPr>
              <a:t>。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kumimoji="1" lang="zh-CN" altLang="en-US" sz="44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66568" name="WordArt 8"/>
          <p:cNvSpPr>
            <a:spLocks noChangeArrowheads="1" noChangeShapeType="1" noTextEdit="1"/>
          </p:cNvSpPr>
          <p:nvPr/>
        </p:nvSpPr>
        <p:spPr bwMode="auto">
          <a:xfrm>
            <a:off x="3048000" y="228600"/>
            <a:ext cx="2971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>
                <a:ln w="12700">
                  <a:solidFill>
                    <a:srgbClr val="EAEAEA"/>
                  </a:solidFill>
                  <a:rou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比尾巴</a:t>
            </a:r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5003800" y="1295400"/>
            <a:ext cx="0" cy="5562600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179388" y="1125538"/>
            <a:ext cx="576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/>
              <a:t>①</a:t>
            </a: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179388" y="3644900"/>
            <a:ext cx="8270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/>
              <a:t>②</a:t>
            </a:r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5076825" y="1052513"/>
            <a:ext cx="574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/>
              <a:t>③</a:t>
            </a:r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5148263" y="3789363"/>
            <a:ext cx="86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/>
              <a:t>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541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971550" y="260350"/>
            <a:ext cx="3024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latin typeface="Times New Roman" panose="02020603050405020304" pitchFamily="18" charset="0"/>
              </a:rPr>
              <a:t>比尾巴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539750" y="3573463"/>
            <a:ext cx="568801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的尾巴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，</a:t>
            </a:r>
          </a:p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的尾巴 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，</a:t>
            </a:r>
          </a:p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的尾巴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468313" y="1125538"/>
            <a:ext cx="56165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谁的尾巴 </a:t>
            </a:r>
            <a:r>
              <a:rPr kumimoji="1" lang="zh-CN" altLang="en-US" sz="4000" b="1" u="sng">
                <a:solidFill>
                  <a:srgbClr val="6600FF"/>
                </a:solidFill>
                <a:ea typeface="楷体_GB2312" panose="02010609030101010101" pitchFamily="49" charset="-122"/>
              </a:rPr>
              <a:t>     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？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谁的尾巴 </a:t>
            </a:r>
            <a:r>
              <a:rPr kumimoji="1" lang="zh-CN" altLang="en-US" sz="4000" b="1" u="sng">
                <a:solidFill>
                  <a:srgbClr val="6600FF"/>
                </a:solidFill>
                <a:ea typeface="楷体_GB2312" panose="02010609030101010101" pitchFamily="49" charset="-122"/>
              </a:rPr>
              <a:t>     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？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谁的尾巴 </a:t>
            </a:r>
            <a:r>
              <a:rPr kumimoji="1" lang="zh-CN" altLang="en-US" sz="4000" b="1" u="sng">
                <a:solidFill>
                  <a:srgbClr val="6600FF"/>
                </a:solidFill>
                <a:ea typeface="楷体_GB2312" panose="02010609030101010101" pitchFamily="49" charset="-122"/>
              </a:rPr>
              <a:t>        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 ？</a:t>
            </a:r>
            <a:endParaRPr lang="zh-CN" altLang="en-US" sz="4000" b="1">
              <a:ea typeface="楷体_GB2312" panose="02010609030101010101" pitchFamily="49" charset="-122"/>
            </a:endParaRPr>
          </a:p>
        </p:txBody>
      </p:sp>
      <p:pic>
        <p:nvPicPr>
          <p:cNvPr id="81939" name="Picture 19" descr="图片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44820" y="51435"/>
            <a:ext cx="3367405" cy="22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0" name="Picture 20" descr="图片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2276475"/>
            <a:ext cx="3635375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2" name="Picture 6" descr="AN06_01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4149725"/>
            <a:ext cx="3563937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541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971550" y="260350"/>
            <a:ext cx="30241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latin typeface="Times New Roman" panose="02020603050405020304" pitchFamily="18" charset="0"/>
              </a:rPr>
              <a:t>比耳朵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539750" y="3573463"/>
            <a:ext cx="5688013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的耳朵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，</a:t>
            </a:r>
          </a:p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的耳朵 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，</a:t>
            </a:r>
          </a:p>
          <a:p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的耳朵</a:t>
            </a:r>
            <a:r>
              <a:rPr kumimoji="1" lang="zh-CN" altLang="en-US" sz="4000" b="1" u="sng">
                <a:solidFill>
                  <a:srgbClr val="FF0066"/>
                </a:solidFill>
                <a:ea typeface="楷体_GB2312" panose="02010609030101010101" pitchFamily="49" charset="-122"/>
              </a:rPr>
              <a:t>       </a:t>
            </a:r>
            <a:r>
              <a:rPr kumimoji="1" lang="zh-CN" altLang="en-US" sz="4000" b="1">
                <a:solidFill>
                  <a:srgbClr val="FF0066"/>
                </a:solidFill>
                <a:ea typeface="楷体_GB2312" panose="02010609030101010101" pitchFamily="49" charset="-122"/>
              </a:rPr>
              <a:t>。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468313" y="1125538"/>
            <a:ext cx="6551612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谁的耳朵</a:t>
            </a:r>
            <a:r>
              <a:rPr kumimoji="1" lang="zh-CN" altLang="en-US" sz="4000" b="1" u="sng">
                <a:solidFill>
                  <a:srgbClr val="E02410"/>
                </a:solidFill>
                <a:ea typeface="楷体_GB2312" panose="02010609030101010101" pitchFamily="49" charset="-122"/>
              </a:rPr>
              <a:t>尖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？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谁的耳朵</a:t>
            </a:r>
            <a:r>
              <a:rPr kumimoji="1" lang="zh-CN" altLang="en-US" sz="4000" b="1" u="sng">
                <a:solidFill>
                  <a:srgbClr val="E02410"/>
                </a:solidFill>
                <a:ea typeface="楷体_GB2312" panose="02010609030101010101" pitchFamily="49" charset="-122"/>
              </a:rPr>
              <a:t>长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？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谁的耳朵</a:t>
            </a:r>
            <a:r>
              <a:rPr kumimoji="1" lang="zh-CN" altLang="en-US" sz="4000" b="1" u="sng">
                <a:solidFill>
                  <a:srgbClr val="E02410"/>
                </a:solidFill>
                <a:ea typeface="楷体_GB2312" panose="02010609030101010101" pitchFamily="49" charset="-122"/>
              </a:rPr>
              <a:t>好像一把扇子</a:t>
            </a:r>
            <a:r>
              <a:rPr kumimoji="1" lang="zh-CN" altLang="en-US" sz="4000" b="1">
                <a:solidFill>
                  <a:srgbClr val="6600FF"/>
                </a:solidFill>
                <a:ea typeface="楷体_GB2312" panose="02010609030101010101" pitchFamily="49" charset="-122"/>
              </a:rPr>
              <a:t>？</a:t>
            </a:r>
            <a:endParaRPr lang="zh-CN" altLang="en-US" sz="4000" b="1">
              <a:ea typeface="楷体_GB2312" panose="02010609030101010101" pitchFamily="49" charset="-122"/>
            </a:endParaRPr>
          </a:p>
        </p:txBody>
      </p:sp>
      <p:pic>
        <p:nvPicPr>
          <p:cNvPr id="88073" name="Picture 9" descr="u=2771079110,859816284&amp;fm=0&amp;g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0"/>
            <a:ext cx="248443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074" name="Picture 10" descr="u=1585862603,831995561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1916113"/>
            <a:ext cx="3059112" cy="24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075" name="Picture 11" descr="u=1921757395,1004772021&amp;fm=0&amp;gp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2850" y="4149725"/>
            <a:ext cx="2851150" cy="270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smtClean="0"/>
              <a:t/>
            </a:r>
            <a:br>
              <a:rPr lang="zh-CN" altLang="en-US" sz="4000" smtClean="0"/>
            </a:br>
            <a:endParaRPr lang="zh-CN" altLang="en-US" sz="4000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 smtClean="0"/>
          </a:p>
          <a:p>
            <a:endParaRPr lang="zh-CN" altLang="en-US" smtClean="0"/>
          </a:p>
        </p:txBody>
      </p:sp>
      <p:pic>
        <p:nvPicPr>
          <p:cNvPr id="86020" name="Picture 4" descr="pic_22742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87450" y="1484313"/>
            <a:ext cx="1801813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021" name="Picture 5" descr="pic_22742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00788" y="1484313"/>
            <a:ext cx="1871662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022" name="Picture 6" descr="pic_22743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63938" y="1484313"/>
            <a:ext cx="1871662" cy="172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023" name="Picture 7" descr="pic_227531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708400" y="4221163"/>
            <a:ext cx="1800225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024" name="Picture 8" descr="pic_227457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372225" y="4149725"/>
            <a:ext cx="1801813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6025" name="Picture 9" descr="pic_227546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0" y="0"/>
            <a:ext cx="1331913" cy="114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1476375" y="282575"/>
            <a:ext cx="6696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3600" b="1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读读画画</a:t>
            </a:r>
            <a:r>
              <a:rPr lang="en-US" altLang="zh-CN" sz="4400" b="1">
                <a:solidFill>
                  <a:srgbClr val="FF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: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聪明的小朋友请帮帮我吧</a:t>
            </a:r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!</a:t>
            </a:r>
          </a:p>
        </p:txBody>
      </p:sp>
      <p:pic>
        <p:nvPicPr>
          <p:cNvPr id="86027" name="Picture 11" descr="u=3713479400,456111594&amp;gp=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8888" y="4149725"/>
            <a:ext cx="1778000" cy="16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20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900113" y="404813"/>
            <a:ext cx="7632700" cy="2519362"/>
          </a:xfrm>
          <a:prstGeom prst="wedgeEllipseCallout">
            <a:avLst>
              <a:gd name="adj1" fmla="val 13500"/>
              <a:gd name="adj2" fmla="val 116477"/>
            </a:avLst>
          </a:prstGeom>
          <a:solidFill>
            <a:schemeClr val="bg1"/>
          </a:solidFill>
          <a:ln w="44450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331913" y="692150"/>
            <a:ext cx="64801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sz="3600" b="1" dirty="0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我把尾巴当作</a:t>
            </a:r>
            <a:r>
              <a:rPr lang="zh-CN" altLang="en-US" sz="3600" b="1" dirty="0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游泳器</a:t>
            </a:r>
            <a:r>
              <a:rPr lang="zh-CN" altLang="en-US" sz="3600" b="1" dirty="0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。我用尾巴左右摆动，使身体前进，我的尾巴还能</a:t>
            </a:r>
            <a:r>
              <a:rPr lang="zh-CN" altLang="en-US" sz="3600" b="1" dirty="0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控制方向</a:t>
            </a:r>
            <a:r>
              <a:rPr lang="zh-CN" altLang="en-US" sz="3600" b="1" dirty="0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呢</a:t>
            </a:r>
            <a:r>
              <a:rPr lang="en-US" altLang="zh-CN" sz="3600" b="1" dirty="0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!</a:t>
            </a:r>
          </a:p>
        </p:txBody>
      </p:sp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4140200" y="5300663"/>
            <a:ext cx="1241425" cy="10175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鱼</a:t>
            </a:r>
          </a:p>
        </p:txBody>
      </p:sp>
      <p:pic>
        <p:nvPicPr>
          <p:cNvPr id="6153" name="Picture 9" descr="u=2548443243,2878001571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506788"/>
            <a:ext cx="3408363" cy="335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r20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835150" y="836613"/>
            <a:ext cx="59769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endParaRPr lang="en-US" altLang="zh-CN" sz="40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0967" name="AutoShape 7"/>
          <p:cNvSpPr>
            <a:spLocks noChangeArrowheads="1"/>
          </p:cNvSpPr>
          <p:nvPr/>
        </p:nvSpPr>
        <p:spPr bwMode="auto">
          <a:xfrm>
            <a:off x="900113" y="188913"/>
            <a:ext cx="8243887" cy="3455987"/>
          </a:xfrm>
          <a:prstGeom prst="wedgeEllipseCallout">
            <a:avLst>
              <a:gd name="adj1" fmla="val 12278"/>
              <a:gd name="adj2" fmla="val 71361"/>
            </a:avLst>
          </a:prstGeom>
          <a:solidFill>
            <a:schemeClr val="bg1"/>
          </a:solidFill>
          <a:ln w="44450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我把尾巴当作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飞行器</a:t>
            </a:r>
            <a:r>
              <a:rPr lang="zh-CN" altLang="en-US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。我用尾巴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掌握方向</a:t>
            </a:r>
            <a:r>
              <a:rPr lang="zh-CN" altLang="en-US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，在飞行时我的尾巴起到舵的作用</a:t>
            </a:r>
            <a:r>
              <a:rPr lang="en-US" altLang="zh-CN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!</a:t>
            </a:r>
          </a:p>
          <a:p>
            <a:pPr algn="ctr"/>
            <a:endParaRPr lang="zh-CN" altLang="en-US" sz="400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0968" name="WordArt 8"/>
          <p:cNvSpPr>
            <a:spLocks noChangeArrowheads="1" noChangeShapeType="1" noTextEdit="1"/>
          </p:cNvSpPr>
          <p:nvPr/>
        </p:nvSpPr>
        <p:spPr bwMode="auto">
          <a:xfrm>
            <a:off x="4572000" y="5516563"/>
            <a:ext cx="1368425" cy="946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鸟</a:t>
            </a:r>
          </a:p>
        </p:txBody>
      </p:sp>
      <p:pic>
        <p:nvPicPr>
          <p:cNvPr id="40971" name="Picture 11" descr="u=455041792,2736417905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2025" y="4049713"/>
            <a:ext cx="3101975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r20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539750" y="836613"/>
            <a:ext cx="8064500" cy="2376487"/>
          </a:xfrm>
          <a:prstGeom prst="wedgeEllipseCallout">
            <a:avLst>
              <a:gd name="adj1" fmla="val 13662"/>
              <a:gd name="adj2" fmla="val 84069"/>
            </a:avLst>
          </a:prstGeom>
          <a:solidFill>
            <a:schemeClr val="bg1"/>
          </a:solidFill>
          <a:ln w="44450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我把尾巴当作</a:t>
            </a:r>
            <a:r>
              <a:rPr lang="zh-CN" altLang="en-US" sz="40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武器</a:t>
            </a:r>
            <a:r>
              <a:rPr lang="zh-CN" altLang="en-US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。我用尾巴来捕捉猎物</a:t>
            </a:r>
            <a:r>
              <a:rPr lang="en-US" altLang="zh-CN" sz="40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!</a:t>
            </a:r>
          </a:p>
          <a:p>
            <a:pPr algn="ctr"/>
            <a:endParaRPr lang="zh-CN" altLang="en-US" sz="400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1993" name="WordArt 9"/>
          <p:cNvSpPr>
            <a:spLocks noChangeArrowheads="1" noChangeShapeType="1" noTextEdit="1"/>
          </p:cNvSpPr>
          <p:nvPr/>
        </p:nvSpPr>
        <p:spPr bwMode="auto">
          <a:xfrm>
            <a:off x="3276600" y="5157788"/>
            <a:ext cx="1187450" cy="7302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鳄鱼</a:t>
            </a:r>
          </a:p>
        </p:txBody>
      </p:sp>
      <p:pic>
        <p:nvPicPr>
          <p:cNvPr id="41994" name="Picture 10" descr="u=3631746742,2928375773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076700"/>
            <a:ext cx="3779837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r20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684213" y="260350"/>
            <a:ext cx="5976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endParaRPr lang="en-US" altLang="zh-CN" sz="40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44040" name="Picture 8" descr="u=486016933,1231619710&amp;fm=0&amp;g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3311525"/>
            <a:ext cx="3635375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041" name="AutoShape 9"/>
          <p:cNvSpPr>
            <a:spLocks noChangeArrowheads="1"/>
          </p:cNvSpPr>
          <p:nvPr/>
        </p:nvSpPr>
        <p:spPr bwMode="auto">
          <a:xfrm>
            <a:off x="755650" y="549275"/>
            <a:ext cx="8207375" cy="2808288"/>
          </a:xfrm>
          <a:prstGeom prst="wedgeEllipseCallout">
            <a:avLst>
              <a:gd name="adj1" fmla="val 45282"/>
              <a:gd name="adj2" fmla="val 85273"/>
            </a:avLst>
          </a:prstGeom>
          <a:solidFill>
            <a:schemeClr val="bg1"/>
          </a:solidFill>
          <a:ln w="44450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360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我把尾巴当作</a:t>
            </a:r>
            <a:r>
              <a:rPr lang="zh-CN" altLang="en-US" sz="36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仓库</a:t>
            </a:r>
            <a:r>
              <a:rPr lang="zh-CN" altLang="en-US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。在食物丰富的雨季，我就在尾巴里存储起</a:t>
            </a:r>
            <a:r>
              <a:rPr lang="zh-CN" altLang="en-US" sz="36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大量营养</a:t>
            </a:r>
            <a:r>
              <a:rPr lang="zh-CN" altLang="en-US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留作旱季时用</a:t>
            </a:r>
            <a:r>
              <a:rPr lang="en-US" altLang="zh-CN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!</a:t>
            </a:r>
            <a:endParaRPr lang="zh-CN" altLang="en-US" sz="36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4042" name="WordArt 10"/>
          <p:cNvSpPr>
            <a:spLocks noChangeArrowheads="1" noChangeShapeType="1" noTextEdit="1"/>
          </p:cNvSpPr>
          <p:nvPr/>
        </p:nvSpPr>
        <p:spPr bwMode="auto">
          <a:xfrm>
            <a:off x="5580063" y="5949950"/>
            <a:ext cx="1330325" cy="730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狐猴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r20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684213" y="260350"/>
            <a:ext cx="5976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endParaRPr lang="en-US" altLang="zh-CN" sz="40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45062" name="Picture 6" descr="picCAVOUJCA"/>
          <p:cNvPicPr>
            <a:picLocks noChangeAspect="1" noChangeArrowheads="1"/>
          </p:cNvPicPr>
          <p:nvPr/>
        </p:nvPicPr>
        <p:blipFill>
          <a:blip r:embed="rId3" cstate="print"/>
          <a:srcRect r="859" b="8225"/>
          <a:stretch>
            <a:fillRect/>
          </a:stretch>
        </p:blipFill>
        <p:spPr bwMode="auto">
          <a:xfrm>
            <a:off x="5003800" y="3684905"/>
            <a:ext cx="4104640" cy="291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323850" y="0"/>
            <a:ext cx="8207375" cy="2808288"/>
          </a:xfrm>
          <a:prstGeom prst="wedgeEllipseCallout">
            <a:avLst>
              <a:gd name="adj1" fmla="val 16093"/>
              <a:gd name="adj2" fmla="val 106870"/>
            </a:avLst>
          </a:prstGeom>
          <a:solidFill>
            <a:schemeClr val="bg1"/>
          </a:solidFill>
          <a:ln w="44450">
            <a:solidFill>
              <a:srgbClr val="0000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CN" altLang="en-US" sz="360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zh-CN" altLang="en-US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我把尾巴当作</a:t>
            </a:r>
            <a:r>
              <a:rPr lang="zh-CN" altLang="en-US" sz="3600" b="1">
                <a:solidFill>
                  <a:srgbClr val="3B0DE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交际工具</a:t>
            </a:r>
            <a:r>
              <a:rPr lang="zh-CN" altLang="en-US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。我们用不同的动作表示不同的意思</a:t>
            </a:r>
            <a:r>
              <a:rPr lang="en-US" altLang="zh-CN" sz="3600" b="1">
                <a:solidFill>
                  <a:srgbClr val="E71AEC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!</a:t>
            </a:r>
            <a:endParaRPr lang="zh-CN" altLang="en-US" sz="3600" b="1">
              <a:solidFill>
                <a:srgbClr val="E71AEC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5064" name="WordArt 8"/>
          <p:cNvSpPr>
            <a:spLocks noChangeArrowheads="1" noChangeShapeType="1" noTextEdit="1"/>
          </p:cNvSpPr>
          <p:nvPr/>
        </p:nvSpPr>
        <p:spPr bwMode="auto">
          <a:xfrm>
            <a:off x="3059113" y="5805488"/>
            <a:ext cx="1509712" cy="744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松鼠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图片1"/>
          <p:cNvPicPr>
            <a:picLocks noChangeAspect="1" noChangeArrowheads="1"/>
          </p:cNvPicPr>
          <p:nvPr/>
        </p:nvPicPr>
        <p:blipFill>
          <a:blip r:embed="rId2" cstate="print"/>
          <a:srcRect b="5095"/>
          <a:stretch>
            <a:fillRect/>
          </a:stretch>
        </p:blipFill>
        <p:spPr bwMode="auto">
          <a:xfrm>
            <a:off x="-304800" y="-42545"/>
            <a:ext cx="9753600" cy="694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2948" name="WordArt 4"/>
          <p:cNvSpPr>
            <a:spLocks noChangeArrowheads="1" noChangeShapeType="1" noTextEdit="1"/>
          </p:cNvSpPr>
          <p:nvPr/>
        </p:nvSpPr>
        <p:spPr bwMode="auto">
          <a:xfrm>
            <a:off x="611188" y="1125538"/>
            <a:ext cx="233362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课外建议：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297180" y="2140268"/>
            <a:ext cx="799306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、回家把这首儿歌背给爸爸妈妈听。</a:t>
            </a: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/>
            </a:r>
            <a:br>
              <a:rPr lang="zh-CN" altLang="en-US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en-US" altLang="zh-CN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3200" b="1" dirty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、请爸爸妈妈帮忙继续查找有关动物尾巴的资料，课余时间和小伙伴交流</a:t>
            </a:r>
            <a:r>
              <a:rPr lang="zh-CN" altLang="en-US" sz="3200" b="1" dirty="0" smtClean="0">
                <a:solidFill>
                  <a:srgbClr val="D020C3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 </a:t>
            </a:r>
            <a:endParaRPr lang="zh-CN" altLang="en-US" sz="3200" b="1" dirty="0">
              <a:solidFill>
                <a:srgbClr val="D020C3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68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68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6833"/>
  <p:tag name="KSO_WM_TAG_VERSION" val="1.0"/>
  <p:tag name="KSO_WM_TEMPLATE_THUMBS_INDEX" val="1、9、12、16、19、22、23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68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683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6833"/>
  <p:tag name="KSO_WM_TAG_VERSION" val="1.0"/>
  <p:tag name="KSO_WM_TEMPLATE_THUMBS_INDEX" val="1、9、12、16、19、22、23"/>
  <p:tag name="KSO_WM_BEAUTIFY_FLAG" val="#wm#"/>
</p:tagLst>
</file>

<file path=ppt/theme/theme1.xml><?xml version="1.0" encoding="utf-8"?>
<a:theme xmlns:a="http://schemas.openxmlformats.org/drawingml/2006/main" name="2_Office 主题​​">
  <a:themeElements>
    <a:clrScheme name="自定义 221">
      <a:dk1>
        <a:srgbClr val="000000"/>
      </a:dk1>
      <a:lt1>
        <a:srgbClr val="FFFFFF"/>
      </a:lt1>
      <a:dk2>
        <a:srgbClr val="5B9BD5"/>
      </a:dk2>
      <a:lt2>
        <a:srgbClr val="E7E6E6"/>
      </a:lt2>
      <a:accent1>
        <a:srgbClr val="5B9BD5"/>
      </a:accent1>
      <a:accent2>
        <a:srgbClr val="FFFFFF"/>
      </a:accent2>
      <a:accent3>
        <a:srgbClr val="5B9BD5"/>
      </a:accent3>
      <a:accent4>
        <a:srgbClr val="5B9BD5"/>
      </a:accent4>
      <a:accent5>
        <a:srgbClr val="5B9BD5"/>
      </a:accent5>
      <a:accent6>
        <a:srgbClr val="5B9BD5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自定义 221">
      <a:dk1>
        <a:srgbClr val="000000"/>
      </a:dk1>
      <a:lt1>
        <a:srgbClr val="FFFFFF"/>
      </a:lt1>
      <a:dk2>
        <a:srgbClr val="5B9BD5"/>
      </a:dk2>
      <a:lt2>
        <a:srgbClr val="E7E6E6"/>
      </a:lt2>
      <a:accent1>
        <a:srgbClr val="5B9BD5"/>
      </a:accent1>
      <a:accent2>
        <a:srgbClr val="FFFFFF"/>
      </a:accent2>
      <a:accent3>
        <a:srgbClr val="5B9BD5"/>
      </a:accent3>
      <a:accent4>
        <a:srgbClr val="5B9BD5"/>
      </a:accent4>
      <a:accent5>
        <a:srgbClr val="5B9BD5"/>
      </a:accent5>
      <a:accent6>
        <a:srgbClr val="5B9BD5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蓝色扁平清新通用</Template>
  <TotalTime>0</TotalTime>
  <Words>874</Words>
  <Application>Microsoft Office PowerPoint</Application>
  <PresentationFormat>全屏显示(4:3)</PresentationFormat>
  <Paragraphs>167</Paragraphs>
  <Slides>28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2_Office 主题​​</vt:lpstr>
      <vt:lpstr>3_Office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 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Company>jt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dc:description>第一PPT模板网-WWW.1PPT.COM_x000d__x000d__x000d_
</dc:description>
  <cp:lastModifiedBy>Administrator</cp:lastModifiedBy>
  <cp:revision>318</cp:revision>
  <dcterms:created xsi:type="dcterms:W3CDTF">2002-11-21T14:19:00Z</dcterms:created>
  <dcterms:modified xsi:type="dcterms:W3CDTF">2018-09-21T10:23:51Z</dcterms:modified>
  <cp:category>第一PPT模板网-WWW.1PPT.COM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