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47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82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6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7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1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10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4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22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8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01EC9-A215-4CAC-9788-0797141B9EC8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DAA9-9681-4030-8FE2-0D5B09A4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08012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小标宋" panose="03000509000000000000" pitchFamily="65" charset="-122"/>
                <a:ea typeface="小标宋" panose="03000509000000000000" pitchFamily="65" charset="-122"/>
              </a:rPr>
              <a:t>巴彦扎拉嘎中心学校</a:t>
            </a:r>
            <a:endParaRPr lang="zh-CN" altLang="en-US" sz="2800" dirty="0">
              <a:solidFill>
                <a:srgbClr val="FF0000"/>
              </a:solidFill>
              <a:latin typeface="小标宋" panose="03000509000000000000" pitchFamily="65" charset="-122"/>
              <a:ea typeface="小标宋" panose="03000509000000000000" pitchFamily="65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11560" y="184482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>
                <a:solidFill>
                  <a:srgbClr val="FF0000"/>
                </a:solidFill>
                <a:latin typeface="小标宋" panose="03000509000000000000" pitchFamily="65" charset="-122"/>
                <a:ea typeface="小标宋" panose="03000509000000000000" pitchFamily="65" charset="-122"/>
              </a:rPr>
              <a:t>内蒙古教育云平台使用培训</a:t>
            </a:r>
            <a:endParaRPr lang="zh-CN" altLang="en-US" dirty="0">
              <a:solidFill>
                <a:srgbClr val="FF0000"/>
              </a:solidFill>
              <a:latin typeface="小标宋" panose="03000509000000000000" pitchFamily="65" charset="-122"/>
              <a:ea typeface="小标宋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3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907704" y="4221088"/>
            <a:ext cx="86409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添加标题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771800" y="4221088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发布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910556"/>
            <a:ext cx="6572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467544" y="5085184"/>
            <a:ext cx="1008112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选择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1475656" y="53372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7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nmgjyyun.cn</a:t>
            </a:r>
            <a:r>
              <a:rPr lang="zh-CN" altLang="en-US" dirty="0" smtClean="0"/>
              <a:t>输入网址登录平台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4109"/>
            <a:ext cx="8229600" cy="41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56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CN" altLang="en-US" dirty="0" smtClean="0"/>
              <a:t>点击学校管理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9" y="1052736"/>
            <a:ext cx="8820472" cy="53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6421883" y="2219734"/>
            <a:ext cx="86409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点击</a:t>
            </a:r>
            <a:r>
              <a:rPr lang="en-US" altLang="zh-CN" dirty="0" err="1" smtClean="0"/>
              <a:t>i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7285979" y="2471762"/>
            <a:ext cx="598389" cy="9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点击内容管理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0028"/>
            <a:ext cx="8229600" cy="368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3275856" y="3645024"/>
            <a:ext cx="122413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点击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>
            <a:stCxn id="4" idx="1"/>
          </p:cNvCxnSpPr>
          <p:nvPr/>
        </p:nvCxnSpPr>
        <p:spPr>
          <a:xfrm flipH="1">
            <a:off x="2915816" y="3969060"/>
            <a:ext cx="36004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5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资源管理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229600" cy="342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1146039" y="2075173"/>
            <a:ext cx="792088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点击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115616" y="2600350"/>
            <a:ext cx="441238" cy="108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1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发布新内容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3016"/>
            <a:ext cx="8229600" cy="342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436096" y="2204864"/>
            <a:ext cx="79208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点击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6228184" y="2420888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02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选择资源栏目、资源类型</a:t>
            </a:r>
            <a:endParaRPr lang="zh-CN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9510"/>
            <a:ext cx="8229600" cy="37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907704" y="2708920"/>
            <a:ext cx="8640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选择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619672" y="24928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771800" y="2600908"/>
            <a:ext cx="36004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31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选择附件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2117"/>
            <a:ext cx="8229600" cy="358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7092280" y="3717032"/>
            <a:ext cx="115212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选择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6732240" y="2996952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1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开始上传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0" y="1600200"/>
            <a:ext cx="77842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3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全屏显示(4:3)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巴彦扎拉嘎中心学校</vt:lpstr>
      <vt:lpstr>nmgjyyun.cn输入网址登录平台</vt:lpstr>
      <vt:lpstr>点击学校管理</vt:lpstr>
      <vt:lpstr>点击内容管理</vt:lpstr>
      <vt:lpstr>资源管理</vt:lpstr>
      <vt:lpstr>发布新内容</vt:lpstr>
      <vt:lpstr>选择资源栏目、资源类型</vt:lpstr>
      <vt:lpstr>选择附件</vt:lpstr>
      <vt:lpstr>开始上传</vt:lpstr>
      <vt:lpstr>添加标题</vt:lpstr>
      <vt:lpstr>发布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nmgjyyun.cn输入网址登录平台</dc:title>
  <dc:creator>user</dc:creator>
  <cp:lastModifiedBy>user</cp:lastModifiedBy>
  <cp:revision>4</cp:revision>
  <dcterms:created xsi:type="dcterms:W3CDTF">2021-05-19T02:24:04Z</dcterms:created>
  <dcterms:modified xsi:type="dcterms:W3CDTF">2021-05-19T02:48:17Z</dcterms:modified>
</cp:coreProperties>
</file>