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7" r:id="rId2"/>
    <p:sldId id="390" r:id="rId3"/>
    <p:sldId id="290" r:id="rId4"/>
    <p:sldId id="384" r:id="rId5"/>
    <p:sldId id="385" r:id="rId6"/>
    <p:sldId id="450" r:id="rId7"/>
    <p:sldId id="451" r:id="rId8"/>
    <p:sldId id="392" r:id="rId9"/>
    <p:sldId id="455" r:id="rId10"/>
    <p:sldId id="393" r:id="rId11"/>
    <p:sldId id="397" r:id="rId12"/>
    <p:sldId id="396" r:id="rId13"/>
    <p:sldId id="405" r:id="rId14"/>
    <p:sldId id="406" r:id="rId15"/>
    <p:sldId id="407" r:id="rId16"/>
    <p:sldId id="386" r:id="rId17"/>
    <p:sldId id="408" r:id="rId18"/>
    <p:sldId id="419" r:id="rId19"/>
    <p:sldId id="454" r:id="rId20"/>
    <p:sldId id="411" r:id="rId21"/>
    <p:sldId id="415" r:id="rId22"/>
    <p:sldId id="417" r:id="rId23"/>
    <p:sldId id="409" r:id="rId24"/>
    <p:sldId id="423" r:id="rId25"/>
    <p:sldId id="456" r:id="rId26"/>
    <p:sldId id="457" r:id="rId27"/>
    <p:sldId id="458" r:id="rId28"/>
    <p:sldId id="459" r:id="rId29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865"/>
    <a:srgbClr val="1D4971"/>
    <a:srgbClr val="2780AA"/>
    <a:srgbClr val="1B4367"/>
    <a:srgbClr val="51B3CD"/>
    <a:srgbClr val="83C2DB"/>
    <a:srgbClr val="2980B4"/>
    <a:srgbClr val="428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0" y="-120"/>
      </p:cViewPr>
      <p:guideLst>
        <p:guide orient="horz" pos="1581"/>
        <p:guide pos="28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#1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#2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#3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1C80C4-3C37-4B06-AC2A-25F05322FDE0}" type="doc">
      <dgm:prSet loTypeId="urn:microsoft.com/office/officeart/2005/8/layout/list1#1" loCatId="list" qsTypeId="urn:microsoft.com/office/officeart/2005/8/quickstyle/simple1#1" qsCatId="simple" csTypeId="urn:microsoft.com/office/officeart/2005/8/colors/accent0_3#1" csCatId="accent1" phldr="1"/>
      <dgm:spPr/>
      <dgm:t>
        <a:bodyPr/>
        <a:lstStyle/>
        <a:p>
          <a:endParaRPr lang="zh-CN" altLang="en-US"/>
        </a:p>
      </dgm:t>
    </dgm:pt>
    <dgm:pt modelId="{79F64CC5-B0A0-473A-A647-A8DB6562D23B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一</a:t>
          </a:r>
          <a:r>
            <a:rPr lang="zh-CN" altLang="en-US" dirty="0" smtClean="0"/>
            <a:t>、政策依据</a:t>
          </a:r>
          <a:endParaRPr lang="zh-CN" altLang="en-US" dirty="0"/>
        </a:p>
      </dgm:t>
    </dgm:pt>
    <dgm:pt modelId="{702F6268-E14C-45D5-8115-297DAA4B759C}" type="parTrans" cxnId="{00ADA33B-AC3A-4796-BCE7-99E85ED8DD61}">
      <dgm:prSet/>
      <dgm:spPr/>
      <dgm:t>
        <a:bodyPr/>
        <a:lstStyle/>
        <a:p>
          <a:endParaRPr lang="zh-CN" altLang="en-US"/>
        </a:p>
      </dgm:t>
    </dgm:pt>
    <dgm:pt modelId="{981E424B-A63B-4DF7-BC97-1D5B2B7044B1}" type="sibTrans" cxnId="{00ADA33B-AC3A-4796-BCE7-99E85ED8DD61}">
      <dgm:prSet/>
      <dgm:spPr/>
      <dgm:t>
        <a:bodyPr/>
        <a:lstStyle/>
        <a:p>
          <a:endParaRPr lang="zh-CN" altLang="en-US"/>
        </a:p>
      </dgm:t>
    </dgm:pt>
    <dgm:pt modelId="{D4AB1542-9F74-4E45-B615-57F5DFDC43EE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二、开学前准备</a:t>
          </a:r>
        </a:p>
      </dgm:t>
    </dgm:pt>
    <dgm:pt modelId="{DCA1BD93-FD98-4A06-8ECE-28E6935BECED}" type="parTrans" cxnId="{1AF97D54-518D-4BB3-A114-6EDA655D38F1}">
      <dgm:prSet/>
      <dgm:spPr/>
      <dgm:t>
        <a:bodyPr/>
        <a:lstStyle/>
        <a:p>
          <a:endParaRPr lang="zh-CN" altLang="en-US"/>
        </a:p>
      </dgm:t>
    </dgm:pt>
    <dgm:pt modelId="{69748832-ECC5-4F63-A6AC-8504A7E906B9}" type="sibTrans" cxnId="{1AF97D54-518D-4BB3-A114-6EDA655D38F1}">
      <dgm:prSet/>
      <dgm:spPr/>
      <dgm:t>
        <a:bodyPr/>
        <a:lstStyle/>
        <a:p>
          <a:endParaRPr lang="zh-CN" altLang="en-US"/>
        </a:p>
      </dgm:t>
    </dgm:pt>
    <dgm:pt modelId="{E484A0DB-ADE2-41BB-B1F9-A397557174FE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三、开学后措施</a:t>
          </a:r>
        </a:p>
      </dgm:t>
    </dgm:pt>
    <dgm:pt modelId="{0D3844BD-A934-4ADF-8CEC-4B7101CACCC9}" type="parTrans" cxnId="{82001374-2832-4750-AE28-58A33736E9EE}">
      <dgm:prSet/>
      <dgm:spPr/>
      <dgm:t>
        <a:bodyPr/>
        <a:lstStyle/>
        <a:p>
          <a:endParaRPr lang="zh-CN" altLang="en-US"/>
        </a:p>
      </dgm:t>
    </dgm:pt>
    <dgm:pt modelId="{FC59B45A-A616-4E16-B98F-7EBC1D5DDF85}" type="sibTrans" cxnId="{82001374-2832-4750-AE28-58A33736E9EE}">
      <dgm:prSet/>
      <dgm:spPr/>
      <dgm:t>
        <a:bodyPr/>
        <a:lstStyle/>
        <a:p>
          <a:endParaRPr lang="zh-CN" altLang="en-US"/>
        </a:p>
      </dgm:t>
    </dgm:pt>
    <dgm:pt modelId="{EE3CB678-3AF3-48EB-A9A3-4C9B3B638DF4}" type="pres">
      <dgm:prSet presAssocID="{501C80C4-3C37-4B06-AC2A-25F05322FD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787D67B-DDA1-4988-8415-DCD48FC3EA83}" type="pres">
      <dgm:prSet presAssocID="{79F64CC5-B0A0-473A-A647-A8DB6562D23B}" presName="parentLin" presStyleCnt="0"/>
      <dgm:spPr/>
    </dgm:pt>
    <dgm:pt modelId="{0797CEA2-9F9D-4159-A8DC-2F0D60611F3B}" type="pres">
      <dgm:prSet presAssocID="{79F64CC5-B0A0-473A-A647-A8DB6562D23B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2968AA41-C1D3-4EDF-9DB3-378F66B2FD39}" type="pres">
      <dgm:prSet presAssocID="{79F64CC5-B0A0-473A-A647-A8DB6562D23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1417B3-60F3-4BE3-8E8F-9CEC27ECBCDA}" type="pres">
      <dgm:prSet presAssocID="{79F64CC5-B0A0-473A-A647-A8DB6562D23B}" presName="negativeSpace" presStyleCnt="0"/>
      <dgm:spPr/>
    </dgm:pt>
    <dgm:pt modelId="{D167D85B-ED5F-4134-9F18-E6B4BAE0C614}" type="pres">
      <dgm:prSet presAssocID="{79F64CC5-B0A0-473A-A647-A8DB6562D23B}" presName="childText" presStyleLbl="conFgAcc1" presStyleIdx="0" presStyleCnt="3">
        <dgm:presLayoutVars>
          <dgm:bulletEnabled val="1"/>
        </dgm:presLayoutVars>
      </dgm:prSet>
      <dgm:spPr/>
    </dgm:pt>
    <dgm:pt modelId="{6402558A-B637-4118-8793-2FA57B2393DA}" type="pres">
      <dgm:prSet presAssocID="{981E424B-A63B-4DF7-BC97-1D5B2B7044B1}" presName="spaceBetweenRectangles" presStyleCnt="0"/>
      <dgm:spPr/>
    </dgm:pt>
    <dgm:pt modelId="{8E561E53-8519-43F2-B9E7-546C3EB01970}" type="pres">
      <dgm:prSet presAssocID="{D4AB1542-9F74-4E45-B615-57F5DFDC43EE}" presName="parentLin" presStyleCnt="0"/>
      <dgm:spPr/>
    </dgm:pt>
    <dgm:pt modelId="{3559B5A5-3E91-49F5-A868-297DBB575668}" type="pres">
      <dgm:prSet presAssocID="{D4AB1542-9F74-4E45-B615-57F5DFDC43EE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48FABA9F-C289-434B-8864-E8FC1B5C2F60}" type="pres">
      <dgm:prSet presAssocID="{D4AB1542-9F74-4E45-B615-57F5DFDC43E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F65D9D-7898-4EE1-ADBC-A6F5139DEC13}" type="pres">
      <dgm:prSet presAssocID="{D4AB1542-9F74-4E45-B615-57F5DFDC43EE}" presName="negativeSpace" presStyleCnt="0"/>
      <dgm:spPr/>
    </dgm:pt>
    <dgm:pt modelId="{6B4B0D2A-F76A-4881-A678-1599A9C1764F}" type="pres">
      <dgm:prSet presAssocID="{D4AB1542-9F74-4E45-B615-57F5DFDC43EE}" presName="childText" presStyleLbl="conFgAcc1" presStyleIdx="1" presStyleCnt="3">
        <dgm:presLayoutVars>
          <dgm:bulletEnabled val="1"/>
        </dgm:presLayoutVars>
      </dgm:prSet>
      <dgm:spPr/>
    </dgm:pt>
    <dgm:pt modelId="{4CCA9E30-BEB2-4B5D-BA10-E5FCB43776E3}" type="pres">
      <dgm:prSet presAssocID="{69748832-ECC5-4F63-A6AC-8504A7E906B9}" presName="spaceBetweenRectangles" presStyleCnt="0"/>
      <dgm:spPr/>
    </dgm:pt>
    <dgm:pt modelId="{E366F1EF-FE80-457B-9C6A-8A0AC673FB1B}" type="pres">
      <dgm:prSet presAssocID="{E484A0DB-ADE2-41BB-B1F9-A397557174FE}" presName="parentLin" presStyleCnt="0"/>
      <dgm:spPr/>
    </dgm:pt>
    <dgm:pt modelId="{06AA40BB-9886-4B46-8ECB-F4B42996D2E4}" type="pres">
      <dgm:prSet presAssocID="{E484A0DB-ADE2-41BB-B1F9-A397557174FE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E2F3FA2F-E1C7-4C05-8B05-C32B42A9A930}" type="pres">
      <dgm:prSet presAssocID="{E484A0DB-ADE2-41BB-B1F9-A397557174F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6A5161-621C-488B-95ED-161DD8C18700}" type="pres">
      <dgm:prSet presAssocID="{E484A0DB-ADE2-41BB-B1F9-A397557174FE}" presName="negativeSpace" presStyleCnt="0"/>
      <dgm:spPr/>
    </dgm:pt>
    <dgm:pt modelId="{F2D507D6-5CB7-4C81-896F-18FAF0126329}" type="pres">
      <dgm:prSet presAssocID="{E484A0DB-ADE2-41BB-B1F9-A397557174F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C887A0E-6F69-4018-AEC3-5A00F738FC7C}" type="presOf" srcId="{501C80C4-3C37-4B06-AC2A-25F05322FDE0}" destId="{EE3CB678-3AF3-48EB-A9A3-4C9B3B638DF4}" srcOrd="0" destOrd="0" presId="urn:microsoft.com/office/officeart/2005/8/layout/list1#1"/>
    <dgm:cxn modelId="{63C3B4CE-9463-42D7-B219-0C4C91641491}" type="presOf" srcId="{79F64CC5-B0A0-473A-A647-A8DB6562D23B}" destId="{2968AA41-C1D3-4EDF-9DB3-378F66B2FD39}" srcOrd="1" destOrd="0" presId="urn:microsoft.com/office/officeart/2005/8/layout/list1#1"/>
    <dgm:cxn modelId="{67A7842D-BD5A-4C9C-9AC5-C35F38F8816E}" type="presOf" srcId="{E484A0DB-ADE2-41BB-B1F9-A397557174FE}" destId="{E2F3FA2F-E1C7-4C05-8B05-C32B42A9A930}" srcOrd="1" destOrd="0" presId="urn:microsoft.com/office/officeart/2005/8/layout/list1#1"/>
    <dgm:cxn modelId="{715FD4EA-8645-453B-9432-236F95218259}" type="presOf" srcId="{D4AB1542-9F74-4E45-B615-57F5DFDC43EE}" destId="{48FABA9F-C289-434B-8864-E8FC1B5C2F60}" srcOrd="1" destOrd="0" presId="urn:microsoft.com/office/officeart/2005/8/layout/list1#1"/>
    <dgm:cxn modelId="{1AF97D54-518D-4BB3-A114-6EDA655D38F1}" srcId="{501C80C4-3C37-4B06-AC2A-25F05322FDE0}" destId="{D4AB1542-9F74-4E45-B615-57F5DFDC43EE}" srcOrd="1" destOrd="0" parTransId="{DCA1BD93-FD98-4A06-8ECE-28E6935BECED}" sibTransId="{69748832-ECC5-4F63-A6AC-8504A7E906B9}"/>
    <dgm:cxn modelId="{82001374-2832-4750-AE28-58A33736E9EE}" srcId="{501C80C4-3C37-4B06-AC2A-25F05322FDE0}" destId="{E484A0DB-ADE2-41BB-B1F9-A397557174FE}" srcOrd="2" destOrd="0" parTransId="{0D3844BD-A934-4ADF-8CEC-4B7101CACCC9}" sibTransId="{FC59B45A-A616-4E16-B98F-7EBC1D5DDF85}"/>
    <dgm:cxn modelId="{13971081-680A-456C-9EC4-5D64B952DE49}" type="presOf" srcId="{E484A0DB-ADE2-41BB-B1F9-A397557174FE}" destId="{06AA40BB-9886-4B46-8ECB-F4B42996D2E4}" srcOrd="0" destOrd="0" presId="urn:microsoft.com/office/officeart/2005/8/layout/list1#1"/>
    <dgm:cxn modelId="{00ADA33B-AC3A-4796-BCE7-99E85ED8DD61}" srcId="{501C80C4-3C37-4B06-AC2A-25F05322FDE0}" destId="{79F64CC5-B0A0-473A-A647-A8DB6562D23B}" srcOrd="0" destOrd="0" parTransId="{702F6268-E14C-45D5-8115-297DAA4B759C}" sibTransId="{981E424B-A63B-4DF7-BC97-1D5B2B7044B1}"/>
    <dgm:cxn modelId="{8FC2B275-6407-4B29-8859-7652459F2089}" type="presOf" srcId="{79F64CC5-B0A0-473A-A647-A8DB6562D23B}" destId="{0797CEA2-9F9D-4159-A8DC-2F0D60611F3B}" srcOrd="0" destOrd="0" presId="urn:microsoft.com/office/officeart/2005/8/layout/list1#1"/>
    <dgm:cxn modelId="{F256391A-9594-4EAE-9E0B-3533FB2843ED}" type="presOf" srcId="{D4AB1542-9F74-4E45-B615-57F5DFDC43EE}" destId="{3559B5A5-3E91-49F5-A868-297DBB575668}" srcOrd="0" destOrd="0" presId="urn:microsoft.com/office/officeart/2005/8/layout/list1#1"/>
    <dgm:cxn modelId="{E974C22E-182D-48D4-8988-DFFBE4031E2E}" type="presParOf" srcId="{EE3CB678-3AF3-48EB-A9A3-4C9B3B638DF4}" destId="{A787D67B-DDA1-4988-8415-DCD48FC3EA83}" srcOrd="0" destOrd="0" presId="urn:microsoft.com/office/officeart/2005/8/layout/list1#1"/>
    <dgm:cxn modelId="{4152FC6F-B67A-4941-A112-14037E4C4E17}" type="presParOf" srcId="{A787D67B-DDA1-4988-8415-DCD48FC3EA83}" destId="{0797CEA2-9F9D-4159-A8DC-2F0D60611F3B}" srcOrd="0" destOrd="0" presId="urn:microsoft.com/office/officeart/2005/8/layout/list1#1"/>
    <dgm:cxn modelId="{FA887DA7-194A-49AD-AB62-0FAE92FFFEB8}" type="presParOf" srcId="{A787D67B-DDA1-4988-8415-DCD48FC3EA83}" destId="{2968AA41-C1D3-4EDF-9DB3-378F66B2FD39}" srcOrd="1" destOrd="0" presId="urn:microsoft.com/office/officeart/2005/8/layout/list1#1"/>
    <dgm:cxn modelId="{37947A11-A29E-441F-A05B-C7B3CB3629F1}" type="presParOf" srcId="{EE3CB678-3AF3-48EB-A9A3-4C9B3B638DF4}" destId="{D61417B3-60F3-4BE3-8E8F-9CEC27ECBCDA}" srcOrd="1" destOrd="0" presId="urn:microsoft.com/office/officeart/2005/8/layout/list1#1"/>
    <dgm:cxn modelId="{C97C630A-D1E2-4250-B2B9-1A0F7B92D250}" type="presParOf" srcId="{EE3CB678-3AF3-48EB-A9A3-4C9B3B638DF4}" destId="{D167D85B-ED5F-4134-9F18-E6B4BAE0C614}" srcOrd="2" destOrd="0" presId="urn:microsoft.com/office/officeart/2005/8/layout/list1#1"/>
    <dgm:cxn modelId="{E5A20652-8FDB-438B-9E00-B8ACCC027980}" type="presParOf" srcId="{EE3CB678-3AF3-48EB-A9A3-4C9B3B638DF4}" destId="{6402558A-B637-4118-8793-2FA57B2393DA}" srcOrd="3" destOrd="0" presId="urn:microsoft.com/office/officeart/2005/8/layout/list1#1"/>
    <dgm:cxn modelId="{30E27867-C1C8-4E9B-A407-CFC200A5FAAA}" type="presParOf" srcId="{EE3CB678-3AF3-48EB-A9A3-4C9B3B638DF4}" destId="{8E561E53-8519-43F2-B9E7-546C3EB01970}" srcOrd="4" destOrd="0" presId="urn:microsoft.com/office/officeart/2005/8/layout/list1#1"/>
    <dgm:cxn modelId="{620B80BD-E34D-466E-BCBA-6B3D965A8F18}" type="presParOf" srcId="{8E561E53-8519-43F2-B9E7-546C3EB01970}" destId="{3559B5A5-3E91-49F5-A868-297DBB575668}" srcOrd="0" destOrd="0" presId="urn:microsoft.com/office/officeart/2005/8/layout/list1#1"/>
    <dgm:cxn modelId="{DDC57172-0869-4852-8229-0F6EA503D1F9}" type="presParOf" srcId="{8E561E53-8519-43F2-B9E7-546C3EB01970}" destId="{48FABA9F-C289-434B-8864-E8FC1B5C2F60}" srcOrd="1" destOrd="0" presId="urn:microsoft.com/office/officeart/2005/8/layout/list1#1"/>
    <dgm:cxn modelId="{8DEC1828-1A3A-41B3-9528-BC4E2AAC9FB8}" type="presParOf" srcId="{EE3CB678-3AF3-48EB-A9A3-4C9B3B638DF4}" destId="{72F65D9D-7898-4EE1-ADBC-A6F5139DEC13}" srcOrd="5" destOrd="0" presId="urn:microsoft.com/office/officeart/2005/8/layout/list1#1"/>
    <dgm:cxn modelId="{C323B9D5-16E0-480D-9FF9-09E8B6E5A7C3}" type="presParOf" srcId="{EE3CB678-3AF3-48EB-A9A3-4C9B3B638DF4}" destId="{6B4B0D2A-F76A-4881-A678-1599A9C1764F}" srcOrd="6" destOrd="0" presId="urn:microsoft.com/office/officeart/2005/8/layout/list1#1"/>
    <dgm:cxn modelId="{60E68F26-0FB9-4359-9925-750A371A85F3}" type="presParOf" srcId="{EE3CB678-3AF3-48EB-A9A3-4C9B3B638DF4}" destId="{4CCA9E30-BEB2-4B5D-BA10-E5FCB43776E3}" srcOrd="7" destOrd="0" presId="urn:microsoft.com/office/officeart/2005/8/layout/list1#1"/>
    <dgm:cxn modelId="{39E486F6-183A-4A3C-8BA4-440243DCF1C3}" type="presParOf" srcId="{EE3CB678-3AF3-48EB-A9A3-4C9B3B638DF4}" destId="{E366F1EF-FE80-457B-9C6A-8A0AC673FB1B}" srcOrd="8" destOrd="0" presId="urn:microsoft.com/office/officeart/2005/8/layout/list1#1"/>
    <dgm:cxn modelId="{2DD8EC96-4D86-4999-8E4E-F7D1D6EF286F}" type="presParOf" srcId="{E366F1EF-FE80-457B-9C6A-8A0AC673FB1B}" destId="{06AA40BB-9886-4B46-8ECB-F4B42996D2E4}" srcOrd="0" destOrd="0" presId="urn:microsoft.com/office/officeart/2005/8/layout/list1#1"/>
    <dgm:cxn modelId="{BF5489C1-9166-495E-82BE-5E8DAA15357A}" type="presParOf" srcId="{E366F1EF-FE80-457B-9C6A-8A0AC673FB1B}" destId="{E2F3FA2F-E1C7-4C05-8B05-C32B42A9A930}" srcOrd="1" destOrd="0" presId="urn:microsoft.com/office/officeart/2005/8/layout/list1#1"/>
    <dgm:cxn modelId="{1D10DF86-864C-4961-B181-1565986D1506}" type="presParOf" srcId="{EE3CB678-3AF3-48EB-A9A3-4C9B3B638DF4}" destId="{C36A5161-621C-488B-95ED-161DD8C18700}" srcOrd="9" destOrd="0" presId="urn:microsoft.com/office/officeart/2005/8/layout/list1#1"/>
    <dgm:cxn modelId="{0F29EE48-0436-4FE1-84FC-4929A3B34058}" type="presParOf" srcId="{EE3CB678-3AF3-48EB-A9A3-4C9B3B638DF4}" destId="{F2D507D6-5CB7-4C81-896F-18FAF0126329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C80C4-3C37-4B06-AC2A-25F05322FDE0}" type="doc">
      <dgm:prSet loTypeId="urn:microsoft.com/office/officeart/2005/8/layout/list1#2" loCatId="list" qsTypeId="urn:microsoft.com/office/officeart/2005/8/quickstyle/simple1#2" qsCatId="simple" csTypeId="urn:microsoft.com/office/officeart/2005/8/colors/accent0_3#2" csCatId="accent1" phldr="1"/>
      <dgm:spPr/>
      <dgm:t>
        <a:bodyPr/>
        <a:lstStyle/>
        <a:p>
          <a:endParaRPr lang="zh-CN" altLang="en-US"/>
        </a:p>
      </dgm:t>
    </dgm:pt>
    <dgm:pt modelId="{79F64CC5-B0A0-473A-A647-A8DB6562D23B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（一）加强组织领导</a:t>
          </a:r>
        </a:p>
      </dgm:t>
    </dgm:pt>
    <dgm:pt modelId="{702F6268-E14C-45D5-8115-297DAA4B759C}" type="parTrans" cxnId="{CBD7BD54-30DB-485B-87A8-D417527F08BE}">
      <dgm:prSet/>
      <dgm:spPr/>
      <dgm:t>
        <a:bodyPr/>
        <a:lstStyle/>
        <a:p>
          <a:endParaRPr lang="zh-CN" altLang="en-US"/>
        </a:p>
      </dgm:t>
    </dgm:pt>
    <dgm:pt modelId="{981E424B-A63B-4DF7-BC97-1D5B2B7044B1}" type="sibTrans" cxnId="{CBD7BD54-30DB-485B-87A8-D417527F08BE}">
      <dgm:prSet/>
      <dgm:spPr/>
      <dgm:t>
        <a:bodyPr/>
        <a:lstStyle/>
        <a:p>
          <a:endParaRPr lang="zh-CN" altLang="en-US"/>
        </a:p>
      </dgm:t>
    </dgm:pt>
    <dgm:pt modelId="{5A791D2F-C4AC-43B2-B0BD-2F36641F2248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/>
            <a:t>（二）完善相关制度</a:t>
          </a:r>
        </a:p>
      </dgm:t>
    </dgm:pt>
    <dgm:pt modelId="{12CA7804-EF7C-43F6-AD26-14747BE615FA}" type="parTrans" cxnId="{49644510-1861-43DB-8708-47E1FB6121E9}">
      <dgm:prSet/>
      <dgm:spPr/>
      <dgm:t>
        <a:bodyPr/>
        <a:lstStyle/>
        <a:p>
          <a:endParaRPr lang="zh-CN" altLang="en-US"/>
        </a:p>
      </dgm:t>
    </dgm:pt>
    <dgm:pt modelId="{85B77628-F129-42F8-878C-46D0D37F5E18}" type="sibTrans" cxnId="{49644510-1861-43DB-8708-47E1FB6121E9}">
      <dgm:prSet/>
      <dgm:spPr/>
      <dgm:t>
        <a:bodyPr/>
        <a:lstStyle/>
        <a:p>
          <a:endParaRPr lang="zh-CN" altLang="en-US"/>
        </a:p>
      </dgm:t>
    </dgm:pt>
    <dgm:pt modelId="{D2CBDD50-E8C8-4140-BCBB-94BB65DEFBD0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（三</a:t>
          </a:r>
          <a:r>
            <a:rPr lang="zh-CN" dirty="0" smtClean="0"/>
            <a:t>）</a:t>
          </a:r>
          <a:r>
            <a:rPr lang="zh-CN" altLang="en-US" dirty="0" smtClean="0"/>
            <a:t>做好健康监测</a:t>
          </a:r>
          <a:endParaRPr lang="zh-CN" dirty="0"/>
        </a:p>
      </dgm:t>
    </dgm:pt>
    <dgm:pt modelId="{376A940D-F326-4FF7-A8BB-E9B65358E9E8}" type="parTrans" cxnId="{0CF4C038-711B-404E-B4C5-94DCA3FF8E92}">
      <dgm:prSet/>
      <dgm:spPr/>
      <dgm:t>
        <a:bodyPr/>
        <a:lstStyle/>
        <a:p>
          <a:endParaRPr lang="zh-CN" altLang="en-US"/>
        </a:p>
      </dgm:t>
    </dgm:pt>
    <dgm:pt modelId="{985681B9-08CA-47EC-86F6-B4FE96B6F132}" type="sibTrans" cxnId="{0CF4C038-711B-404E-B4C5-94DCA3FF8E92}">
      <dgm:prSet/>
      <dgm:spPr/>
      <dgm:t>
        <a:bodyPr/>
        <a:lstStyle/>
        <a:p>
          <a:endParaRPr lang="zh-CN" altLang="en-US"/>
        </a:p>
      </dgm:t>
    </dgm:pt>
    <dgm:pt modelId="{D4AB1542-9F74-4E45-B615-57F5DFDC43EE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（四</a:t>
          </a:r>
          <a:r>
            <a:rPr lang="zh-CN" altLang="en-US" dirty="0" smtClean="0"/>
            <a:t>）严格校园管控</a:t>
          </a:r>
          <a:endParaRPr lang="zh-CN" altLang="en-US" dirty="0"/>
        </a:p>
      </dgm:t>
    </dgm:pt>
    <dgm:pt modelId="{DCA1BD93-FD98-4A06-8ECE-28E6935BECED}" type="parTrans" cxnId="{9C760E2E-3820-44AC-99FC-5353A6D07864}">
      <dgm:prSet/>
      <dgm:spPr/>
      <dgm:t>
        <a:bodyPr/>
        <a:lstStyle/>
        <a:p>
          <a:endParaRPr lang="zh-CN" altLang="en-US"/>
        </a:p>
      </dgm:t>
    </dgm:pt>
    <dgm:pt modelId="{69748832-ECC5-4F63-A6AC-8504A7E906B9}" type="sibTrans" cxnId="{9C760E2E-3820-44AC-99FC-5353A6D07864}">
      <dgm:prSet/>
      <dgm:spPr/>
      <dgm:t>
        <a:bodyPr/>
        <a:lstStyle/>
        <a:p>
          <a:endParaRPr lang="zh-CN" altLang="en-US"/>
        </a:p>
      </dgm:t>
    </dgm:pt>
    <dgm:pt modelId="{E484A0DB-ADE2-41BB-B1F9-A397557174FE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dirty="0"/>
            <a:t>（五</a:t>
          </a:r>
          <a:r>
            <a:rPr lang="zh-CN" altLang="en-US" dirty="0" smtClean="0"/>
            <a:t>）</a:t>
          </a:r>
          <a:r>
            <a:rPr lang="zh-CN" dirty="0" smtClean="0"/>
            <a:t>做好条件保障</a:t>
          </a:r>
          <a:endParaRPr lang="zh-CN" altLang="en-US" dirty="0"/>
        </a:p>
      </dgm:t>
    </dgm:pt>
    <dgm:pt modelId="{0D3844BD-A934-4ADF-8CEC-4B7101CACCC9}" type="parTrans" cxnId="{CBEDA266-E66C-4F04-A2EA-C451D3F980CB}">
      <dgm:prSet/>
      <dgm:spPr/>
      <dgm:t>
        <a:bodyPr/>
        <a:lstStyle/>
        <a:p>
          <a:endParaRPr lang="zh-CN" altLang="en-US"/>
        </a:p>
      </dgm:t>
    </dgm:pt>
    <dgm:pt modelId="{FC59B45A-A616-4E16-B98F-7EBC1D5DDF85}" type="sibTrans" cxnId="{CBEDA266-E66C-4F04-A2EA-C451D3F980CB}">
      <dgm:prSet/>
      <dgm:spPr/>
      <dgm:t>
        <a:bodyPr/>
        <a:lstStyle/>
        <a:p>
          <a:endParaRPr lang="zh-CN" altLang="en-US"/>
        </a:p>
      </dgm:t>
    </dgm:pt>
    <dgm:pt modelId="{FC065897-CAB6-4585-A630-795E5A1E6B5A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（六</a:t>
          </a:r>
          <a:r>
            <a:rPr lang="zh-CN" dirty="0" smtClean="0"/>
            <a:t>）做好培训演练</a:t>
          </a:r>
          <a:endParaRPr lang="zh-CN" dirty="0"/>
        </a:p>
      </dgm:t>
    </dgm:pt>
    <dgm:pt modelId="{9967838C-1E1B-4E64-BA39-6FBEB188A7CC}" type="parTrans" cxnId="{9AE87390-1EA0-4520-919F-216A0DC7085B}">
      <dgm:prSet/>
      <dgm:spPr/>
      <dgm:t>
        <a:bodyPr/>
        <a:lstStyle/>
        <a:p>
          <a:endParaRPr lang="zh-CN" altLang="en-US"/>
        </a:p>
      </dgm:t>
    </dgm:pt>
    <dgm:pt modelId="{0641AE51-114F-42B5-9B1A-52799455EA9F}" type="sibTrans" cxnId="{9AE87390-1EA0-4520-919F-216A0DC7085B}">
      <dgm:prSet/>
      <dgm:spPr/>
      <dgm:t>
        <a:bodyPr/>
        <a:lstStyle/>
        <a:p>
          <a:endParaRPr lang="zh-CN" altLang="en-US"/>
        </a:p>
      </dgm:t>
    </dgm:pt>
    <dgm:pt modelId="{32E16F04-725C-4688-AFD6-FCC20F736722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（七</a:t>
          </a:r>
          <a:r>
            <a:rPr lang="zh-CN" dirty="0" smtClean="0"/>
            <a:t>）做好家校沟通</a:t>
          </a:r>
          <a:endParaRPr lang="zh-CN" dirty="0"/>
        </a:p>
      </dgm:t>
    </dgm:pt>
    <dgm:pt modelId="{9F6056F6-AF37-468B-B91B-1637B2D2E6E5}" type="parTrans" cxnId="{F206510D-153C-45FF-A1CE-FB8A8D178A67}">
      <dgm:prSet/>
      <dgm:spPr/>
      <dgm:t>
        <a:bodyPr/>
        <a:lstStyle/>
        <a:p>
          <a:endParaRPr lang="zh-CN" altLang="en-US"/>
        </a:p>
      </dgm:t>
    </dgm:pt>
    <dgm:pt modelId="{22B9C6CA-A2BD-4CA5-A156-578B790B73D1}" type="sibTrans" cxnId="{F206510D-153C-45FF-A1CE-FB8A8D178A67}">
      <dgm:prSet/>
      <dgm:spPr/>
      <dgm:t>
        <a:bodyPr/>
        <a:lstStyle/>
        <a:p>
          <a:endParaRPr lang="zh-CN" altLang="en-US"/>
        </a:p>
      </dgm:t>
    </dgm:pt>
    <dgm:pt modelId="{EE3CB678-3AF3-48EB-A9A3-4C9B3B638DF4}" type="pres">
      <dgm:prSet presAssocID="{501C80C4-3C37-4B06-AC2A-25F05322FD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787D67B-DDA1-4988-8415-DCD48FC3EA83}" type="pres">
      <dgm:prSet presAssocID="{79F64CC5-B0A0-473A-A647-A8DB6562D23B}" presName="parentLin" presStyleCnt="0"/>
      <dgm:spPr/>
    </dgm:pt>
    <dgm:pt modelId="{0797CEA2-9F9D-4159-A8DC-2F0D60611F3B}" type="pres">
      <dgm:prSet presAssocID="{79F64CC5-B0A0-473A-A647-A8DB6562D23B}" presName="parentLeftMargin" presStyleLbl="node1" presStyleIdx="0" presStyleCnt="7"/>
      <dgm:spPr/>
      <dgm:t>
        <a:bodyPr/>
        <a:lstStyle/>
        <a:p>
          <a:endParaRPr lang="zh-CN" altLang="en-US"/>
        </a:p>
      </dgm:t>
    </dgm:pt>
    <dgm:pt modelId="{2968AA41-C1D3-4EDF-9DB3-378F66B2FD39}" type="pres">
      <dgm:prSet presAssocID="{79F64CC5-B0A0-473A-A647-A8DB6562D23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1417B3-60F3-4BE3-8E8F-9CEC27ECBCDA}" type="pres">
      <dgm:prSet presAssocID="{79F64CC5-B0A0-473A-A647-A8DB6562D23B}" presName="negativeSpace" presStyleCnt="0"/>
      <dgm:spPr/>
    </dgm:pt>
    <dgm:pt modelId="{D167D85B-ED5F-4134-9F18-E6B4BAE0C614}" type="pres">
      <dgm:prSet presAssocID="{79F64CC5-B0A0-473A-A647-A8DB6562D23B}" presName="childText" presStyleLbl="conFgAcc1" presStyleIdx="0" presStyleCnt="7">
        <dgm:presLayoutVars>
          <dgm:bulletEnabled val="1"/>
        </dgm:presLayoutVars>
      </dgm:prSet>
      <dgm:spPr/>
    </dgm:pt>
    <dgm:pt modelId="{6402558A-B637-4118-8793-2FA57B2393DA}" type="pres">
      <dgm:prSet presAssocID="{981E424B-A63B-4DF7-BC97-1D5B2B7044B1}" presName="spaceBetweenRectangles" presStyleCnt="0"/>
      <dgm:spPr/>
    </dgm:pt>
    <dgm:pt modelId="{10716C09-6F53-46A6-A04D-A77EA06FBBB9}" type="pres">
      <dgm:prSet presAssocID="{5A791D2F-C4AC-43B2-B0BD-2F36641F2248}" presName="parentLin" presStyleCnt="0"/>
      <dgm:spPr/>
    </dgm:pt>
    <dgm:pt modelId="{97B4D283-5A91-4200-90B2-CE3145611F3A}" type="pres">
      <dgm:prSet presAssocID="{5A791D2F-C4AC-43B2-B0BD-2F36641F2248}" presName="parentLeftMargin" presStyleLbl="node1" presStyleIdx="0" presStyleCnt="7"/>
      <dgm:spPr/>
      <dgm:t>
        <a:bodyPr/>
        <a:lstStyle/>
        <a:p>
          <a:endParaRPr lang="zh-CN" altLang="en-US"/>
        </a:p>
      </dgm:t>
    </dgm:pt>
    <dgm:pt modelId="{214AD37B-7B9E-495D-BCD2-CB031110AB3C}" type="pres">
      <dgm:prSet presAssocID="{5A791D2F-C4AC-43B2-B0BD-2F36641F2248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378D685-7A74-49A1-AB33-8A44963A6D5F}" type="pres">
      <dgm:prSet presAssocID="{5A791D2F-C4AC-43B2-B0BD-2F36641F2248}" presName="negativeSpace" presStyleCnt="0"/>
      <dgm:spPr/>
    </dgm:pt>
    <dgm:pt modelId="{56DD73D5-02D3-42EC-8B67-A4C6E2FAC5D6}" type="pres">
      <dgm:prSet presAssocID="{5A791D2F-C4AC-43B2-B0BD-2F36641F2248}" presName="childText" presStyleLbl="conFgAcc1" presStyleIdx="1" presStyleCnt="7">
        <dgm:presLayoutVars>
          <dgm:bulletEnabled val="1"/>
        </dgm:presLayoutVars>
      </dgm:prSet>
      <dgm:spPr/>
    </dgm:pt>
    <dgm:pt modelId="{6FE19550-62B3-42CF-AB4A-38EB461C8FAC}" type="pres">
      <dgm:prSet presAssocID="{85B77628-F129-42F8-878C-46D0D37F5E18}" presName="spaceBetweenRectangles" presStyleCnt="0"/>
      <dgm:spPr/>
    </dgm:pt>
    <dgm:pt modelId="{38220965-C8C7-4826-A3AD-B123BFF50D20}" type="pres">
      <dgm:prSet presAssocID="{D2CBDD50-E8C8-4140-BCBB-94BB65DEFBD0}" presName="parentLin" presStyleCnt="0"/>
      <dgm:spPr/>
    </dgm:pt>
    <dgm:pt modelId="{0243F8DF-ECF5-4425-A2EB-FBB20C5004A6}" type="pres">
      <dgm:prSet presAssocID="{D2CBDD50-E8C8-4140-BCBB-94BB65DEFBD0}" presName="parentLeftMargin" presStyleLbl="node1" presStyleIdx="1" presStyleCnt="7"/>
      <dgm:spPr/>
      <dgm:t>
        <a:bodyPr/>
        <a:lstStyle/>
        <a:p>
          <a:endParaRPr lang="zh-CN" altLang="en-US"/>
        </a:p>
      </dgm:t>
    </dgm:pt>
    <dgm:pt modelId="{4CEDF3D7-AF68-4EAF-AB12-1E15326131E6}" type="pres">
      <dgm:prSet presAssocID="{D2CBDD50-E8C8-4140-BCBB-94BB65DEFBD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5DDE966-F9BA-4087-BF55-128D8F6011EF}" type="pres">
      <dgm:prSet presAssocID="{D2CBDD50-E8C8-4140-BCBB-94BB65DEFBD0}" presName="negativeSpace" presStyleCnt="0"/>
      <dgm:spPr/>
    </dgm:pt>
    <dgm:pt modelId="{B6E30D2F-D3D8-4753-A654-6E3A15458866}" type="pres">
      <dgm:prSet presAssocID="{D2CBDD50-E8C8-4140-BCBB-94BB65DEFBD0}" presName="childText" presStyleLbl="conFgAcc1" presStyleIdx="2" presStyleCnt="7">
        <dgm:presLayoutVars>
          <dgm:bulletEnabled val="1"/>
        </dgm:presLayoutVars>
      </dgm:prSet>
      <dgm:spPr/>
    </dgm:pt>
    <dgm:pt modelId="{F2DB4C48-8395-4C0E-8132-84D23E6631D7}" type="pres">
      <dgm:prSet presAssocID="{985681B9-08CA-47EC-86F6-B4FE96B6F132}" presName="spaceBetweenRectangles" presStyleCnt="0"/>
      <dgm:spPr/>
    </dgm:pt>
    <dgm:pt modelId="{8E561E53-8519-43F2-B9E7-546C3EB01970}" type="pres">
      <dgm:prSet presAssocID="{D4AB1542-9F74-4E45-B615-57F5DFDC43EE}" presName="parentLin" presStyleCnt="0"/>
      <dgm:spPr/>
    </dgm:pt>
    <dgm:pt modelId="{3559B5A5-3E91-49F5-A868-297DBB575668}" type="pres">
      <dgm:prSet presAssocID="{D4AB1542-9F74-4E45-B615-57F5DFDC43EE}" presName="parentLeftMargin" presStyleLbl="node1" presStyleIdx="2" presStyleCnt="7"/>
      <dgm:spPr/>
      <dgm:t>
        <a:bodyPr/>
        <a:lstStyle/>
        <a:p>
          <a:endParaRPr lang="zh-CN" altLang="en-US"/>
        </a:p>
      </dgm:t>
    </dgm:pt>
    <dgm:pt modelId="{48FABA9F-C289-434B-8864-E8FC1B5C2F60}" type="pres">
      <dgm:prSet presAssocID="{D4AB1542-9F74-4E45-B615-57F5DFDC43EE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F65D9D-7898-4EE1-ADBC-A6F5139DEC13}" type="pres">
      <dgm:prSet presAssocID="{D4AB1542-9F74-4E45-B615-57F5DFDC43EE}" presName="negativeSpace" presStyleCnt="0"/>
      <dgm:spPr/>
    </dgm:pt>
    <dgm:pt modelId="{6B4B0D2A-F76A-4881-A678-1599A9C1764F}" type="pres">
      <dgm:prSet presAssocID="{D4AB1542-9F74-4E45-B615-57F5DFDC43EE}" presName="childText" presStyleLbl="conFgAcc1" presStyleIdx="3" presStyleCnt="7">
        <dgm:presLayoutVars>
          <dgm:bulletEnabled val="1"/>
        </dgm:presLayoutVars>
      </dgm:prSet>
      <dgm:spPr/>
    </dgm:pt>
    <dgm:pt modelId="{4CCA9E30-BEB2-4B5D-BA10-E5FCB43776E3}" type="pres">
      <dgm:prSet presAssocID="{69748832-ECC5-4F63-A6AC-8504A7E906B9}" presName="spaceBetweenRectangles" presStyleCnt="0"/>
      <dgm:spPr/>
    </dgm:pt>
    <dgm:pt modelId="{E366F1EF-FE80-457B-9C6A-8A0AC673FB1B}" type="pres">
      <dgm:prSet presAssocID="{E484A0DB-ADE2-41BB-B1F9-A397557174FE}" presName="parentLin" presStyleCnt="0"/>
      <dgm:spPr/>
    </dgm:pt>
    <dgm:pt modelId="{06AA40BB-9886-4B46-8ECB-F4B42996D2E4}" type="pres">
      <dgm:prSet presAssocID="{E484A0DB-ADE2-41BB-B1F9-A397557174FE}" presName="parentLeftMargin" presStyleLbl="node1" presStyleIdx="3" presStyleCnt="7"/>
      <dgm:spPr/>
      <dgm:t>
        <a:bodyPr/>
        <a:lstStyle/>
        <a:p>
          <a:endParaRPr lang="zh-CN" altLang="en-US"/>
        </a:p>
      </dgm:t>
    </dgm:pt>
    <dgm:pt modelId="{E2F3FA2F-E1C7-4C05-8B05-C32B42A9A930}" type="pres">
      <dgm:prSet presAssocID="{E484A0DB-ADE2-41BB-B1F9-A397557174F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6A5161-621C-488B-95ED-161DD8C18700}" type="pres">
      <dgm:prSet presAssocID="{E484A0DB-ADE2-41BB-B1F9-A397557174FE}" presName="negativeSpace" presStyleCnt="0"/>
      <dgm:spPr/>
    </dgm:pt>
    <dgm:pt modelId="{F2D507D6-5CB7-4C81-896F-18FAF0126329}" type="pres">
      <dgm:prSet presAssocID="{E484A0DB-ADE2-41BB-B1F9-A397557174FE}" presName="childText" presStyleLbl="conFgAcc1" presStyleIdx="4" presStyleCnt="7">
        <dgm:presLayoutVars>
          <dgm:bulletEnabled val="1"/>
        </dgm:presLayoutVars>
      </dgm:prSet>
      <dgm:spPr/>
    </dgm:pt>
    <dgm:pt modelId="{FC67D8FC-8921-481F-BB47-497F5A8DE072}" type="pres">
      <dgm:prSet presAssocID="{FC59B45A-A616-4E16-B98F-7EBC1D5DDF85}" presName="spaceBetweenRectangles" presStyleCnt="0"/>
      <dgm:spPr/>
    </dgm:pt>
    <dgm:pt modelId="{B2BEC86F-641E-43B8-8BF6-7D7E74B9B48A}" type="pres">
      <dgm:prSet presAssocID="{FC065897-CAB6-4585-A630-795E5A1E6B5A}" presName="parentLin" presStyleCnt="0"/>
      <dgm:spPr/>
    </dgm:pt>
    <dgm:pt modelId="{5EC86CCC-6CEE-436D-BA0F-1F2FF0256EE7}" type="pres">
      <dgm:prSet presAssocID="{FC065897-CAB6-4585-A630-795E5A1E6B5A}" presName="parentLeftMargin" presStyleLbl="node1" presStyleIdx="4" presStyleCnt="7"/>
      <dgm:spPr/>
      <dgm:t>
        <a:bodyPr/>
        <a:lstStyle/>
        <a:p>
          <a:endParaRPr lang="zh-CN" altLang="en-US"/>
        </a:p>
      </dgm:t>
    </dgm:pt>
    <dgm:pt modelId="{133C8DED-24B6-45D0-990C-449651882B5E}" type="pres">
      <dgm:prSet presAssocID="{FC065897-CAB6-4585-A630-795E5A1E6B5A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244482-BD85-4EEB-B3AA-5B716226FA70}" type="pres">
      <dgm:prSet presAssocID="{FC065897-CAB6-4585-A630-795E5A1E6B5A}" presName="negativeSpace" presStyleCnt="0"/>
      <dgm:spPr/>
    </dgm:pt>
    <dgm:pt modelId="{DF0879FB-992A-49F4-955B-DE166D69E1B3}" type="pres">
      <dgm:prSet presAssocID="{FC065897-CAB6-4585-A630-795E5A1E6B5A}" presName="childText" presStyleLbl="conFgAcc1" presStyleIdx="5" presStyleCnt="7">
        <dgm:presLayoutVars>
          <dgm:bulletEnabled val="1"/>
        </dgm:presLayoutVars>
      </dgm:prSet>
      <dgm:spPr/>
    </dgm:pt>
    <dgm:pt modelId="{578C09E9-680D-4178-BEC3-17BFD65FB4CD}" type="pres">
      <dgm:prSet presAssocID="{0641AE51-114F-42B5-9B1A-52799455EA9F}" presName="spaceBetweenRectangles" presStyleCnt="0"/>
      <dgm:spPr/>
    </dgm:pt>
    <dgm:pt modelId="{2B9E7036-D111-42A1-B0F3-884EBEFF3F93}" type="pres">
      <dgm:prSet presAssocID="{32E16F04-725C-4688-AFD6-FCC20F736722}" presName="parentLin" presStyleCnt="0"/>
      <dgm:spPr/>
    </dgm:pt>
    <dgm:pt modelId="{E66B8D3E-94EB-4899-913D-FCDE3A081AFF}" type="pres">
      <dgm:prSet presAssocID="{32E16F04-725C-4688-AFD6-FCC20F736722}" presName="parentLeftMargin" presStyleLbl="node1" presStyleIdx="5" presStyleCnt="7"/>
      <dgm:spPr/>
      <dgm:t>
        <a:bodyPr/>
        <a:lstStyle/>
        <a:p>
          <a:endParaRPr lang="zh-CN" altLang="en-US"/>
        </a:p>
      </dgm:t>
    </dgm:pt>
    <dgm:pt modelId="{F3D3B01F-0AC8-4B8C-936D-EFA8E77FA60A}" type="pres">
      <dgm:prSet presAssocID="{32E16F04-725C-4688-AFD6-FCC20F736722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BD984F5-6B90-45D2-AAA5-FC22F5AAE780}" type="pres">
      <dgm:prSet presAssocID="{32E16F04-725C-4688-AFD6-FCC20F736722}" presName="negativeSpace" presStyleCnt="0"/>
      <dgm:spPr/>
    </dgm:pt>
    <dgm:pt modelId="{D32E7E5A-8E14-439F-B67C-DC8819F15BA9}" type="pres">
      <dgm:prSet presAssocID="{32E16F04-725C-4688-AFD6-FCC20F73672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EE09D71-2732-4BB6-98C5-CAD8630E9A17}" type="presOf" srcId="{501C80C4-3C37-4B06-AC2A-25F05322FDE0}" destId="{EE3CB678-3AF3-48EB-A9A3-4C9B3B638DF4}" srcOrd="0" destOrd="0" presId="urn:microsoft.com/office/officeart/2005/8/layout/list1#2"/>
    <dgm:cxn modelId="{495F0FE8-10B0-49DC-B69F-9DB86ED40C1C}" type="presOf" srcId="{5A791D2F-C4AC-43B2-B0BD-2F36641F2248}" destId="{97B4D283-5A91-4200-90B2-CE3145611F3A}" srcOrd="0" destOrd="0" presId="urn:microsoft.com/office/officeart/2005/8/layout/list1#2"/>
    <dgm:cxn modelId="{BB3093A2-0427-468E-B7D4-2A6B564BFDD9}" type="presOf" srcId="{5A791D2F-C4AC-43B2-B0BD-2F36641F2248}" destId="{214AD37B-7B9E-495D-BCD2-CB031110AB3C}" srcOrd="1" destOrd="0" presId="urn:microsoft.com/office/officeart/2005/8/layout/list1#2"/>
    <dgm:cxn modelId="{2FCC3BAA-6DA0-41D3-8E9B-03F617F39942}" type="presOf" srcId="{D4AB1542-9F74-4E45-B615-57F5DFDC43EE}" destId="{3559B5A5-3E91-49F5-A868-297DBB575668}" srcOrd="0" destOrd="0" presId="urn:microsoft.com/office/officeart/2005/8/layout/list1#2"/>
    <dgm:cxn modelId="{7594D060-AFF7-4458-9CFA-889A4E37AF9A}" type="presOf" srcId="{FC065897-CAB6-4585-A630-795E5A1E6B5A}" destId="{5EC86CCC-6CEE-436D-BA0F-1F2FF0256EE7}" srcOrd="0" destOrd="0" presId="urn:microsoft.com/office/officeart/2005/8/layout/list1#2"/>
    <dgm:cxn modelId="{F206510D-153C-45FF-A1CE-FB8A8D178A67}" srcId="{501C80C4-3C37-4B06-AC2A-25F05322FDE0}" destId="{32E16F04-725C-4688-AFD6-FCC20F736722}" srcOrd="6" destOrd="0" parTransId="{9F6056F6-AF37-468B-B91B-1637B2D2E6E5}" sibTransId="{22B9C6CA-A2BD-4CA5-A156-578B790B73D1}"/>
    <dgm:cxn modelId="{0CF4C038-711B-404E-B4C5-94DCA3FF8E92}" srcId="{501C80C4-3C37-4B06-AC2A-25F05322FDE0}" destId="{D2CBDD50-E8C8-4140-BCBB-94BB65DEFBD0}" srcOrd="2" destOrd="0" parTransId="{376A940D-F326-4FF7-A8BB-E9B65358E9E8}" sibTransId="{985681B9-08CA-47EC-86F6-B4FE96B6F132}"/>
    <dgm:cxn modelId="{50F924F9-B7B4-4B55-B771-469A680AD866}" type="presOf" srcId="{FC065897-CAB6-4585-A630-795E5A1E6B5A}" destId="{133C8DED-24B6-45D0-990C-449651882B5E}" srcOrd="1" destOrd="0" presId="urn:microsoft.com/office/officeart/2005/8/layout/list1#2"/>
    <dgm:cxn modelId="{9AE87390-1EA0-4520-919F-216A0DC7085B}" srcId="{501C80C4-3C37-4B06-AC2A-25F05322FDE0}" destId="{FC065897-CAB6-4585-A630-795E5A1E6B5A}" srcOrd="5" destOrd="0" parTransId="{9967838C-1E1B-4E64-BA39-6FBEB188A7CC}" sibTransId="{0641AE51-114F-42B5-9B1A-52799455EA9F}"/>
    <dgm:cxn modelId="{CF65C955-075F-4CA1-9109-4BE3E1742E2D}" type="presOf" srcId="{79F64CC5-B0A0-473A-A647-A8DB6562D23B}" destId="{0797CEA2-9F9D-4159-A8DC-2F0D60611F3B}" srcOrd="0" destOrd="0" presId="urn:microsoft.com/office/officeart/2005/8/layout/list1#2"/>
    <dgm:cxn modelId="{26C6EE80-C13D-498B-9738-6EDACA6624AF}" type="presOf" srcId="{D4AB1542-9F74-4E45-B615-57F5DFDC43EE}" destId="{48FABA9F-C289-434B-8864-E8FC1B5C2F60}" srcOrd="1" destOrd="0" presId="urn:microsoft.com/office/officeart/2005/8/layout/list1#2"/>
    <dgm:cxn modelId="{CBEDA266-E66C-4F04-A2EA-C451D3F980CB}" srcId="{501C80C4-3C37-4B06-AC2A-25F05322FDE0}" destId="{E484A0DB-ADE2-41BB-B1F9-A397557174FE}" srcOrd="4" destOrd="0" parTransId="{0D3844BD-A934-4ADF-8CEC-4B7101CACCC9}" sibTransId="{FC59B45A-A616-4E16-B98F-7EBC1D5DDF85}"/>
    <dgm:cxn modelId="{7635F5F7-08A4-4D6C-BD6A-A3600D715F6C}" type="presOf" srcId="{79F64CC5-B0A0-473A-A647-A8DB6562D23B}" destId="{2968AA41-C1D3-4EDF-9DB3-378F66B2FD39}" srcOrd="1" destOrd="0" presId="urn:microsoft.com/office/officeart/2005/8/layout/list1#2"/>
    <dgm:cxn modelId="{19412F86-614B-4E9C-9C25-DFA319E15FFD}" type="presOf" srcId="{D2CBDD50-E8C8-4140-BCBB-94BB65DEFBD0}" destId="{0243F8DF-ECF5-4425-A2EB-FBB20C5004A6}" srcOrd="0" destOrd="0" presId="urn:microsoft.com/office/officeart/2005/8/layout/list1#2"/>
    <dgm:cxn modelId="{9C760E2E-3820-44AC-99FC-5353A6D07864}" srcId="{501C80C4-3C37-4B06-AC2A-25F05322FDE0}" destId="{D4AB1542-9F74-4E45-B615-57F5DFDC43EE}" srcOrd="3" destOrd="0" parTransId="{DCA1BD93-FD98-4A06-8ECE-28E6935BECED}" sibTransId="{69748832-ECC5-4F63-A6AC-8504A7E906B9}"/>
    <dgm:cxn modelId="{D883679B-8004-472D-ACE5-33F5DC9717D4}" type="presOf" srcId="{E484A0DB-ADE2-41BB-B1F9-A397557174FE}" destId="{06AA40BB-9886-4B46-8ECB-F4B42996D2E4}" srcOrd="0" destOrd="0" presId="urn:microsoft.com/office/officeart/2005/8/layout/list1#2"/>
    <dgm:cxn modelId="{CBD7BD54-30DB-485B-87A8-D417527F08BE}" srcId="{501C80C4-3C37-4B06-AC2A-25F05322FDE0}" destId="{79F64CC5-B0A0-473A-A647-A8DB6562D23B}" srcOrd="0" destOrd="0" parTransId="{702F6268-E14C-45D5-8115-297DAA4B759C}" sibTransId="{981E424B-A63B-4DF7-BC97-1D5B2B7044B1}"/>
    <dgm:cxn modelId="{EE36C609-0A6A-4D0C-927F-E73CBBEA86C3}" type="presOf" srcId="{D2CBDD50-E8C8-4140-BCBB-94BB65DEFBD0}" destId="{4CEDF3D7-AF68-4EAF-AB12-1E15326131E6}" srcOrd="1" destOrd="0" presId="urn:microsoft.com/office/officeart/2005/8/layout/list1#2"/>
    <dgm:cxn modelId="{2006324F-E25F-4716-BBF0-C2733259E0F5}" type="presOf" srcId="{32E16F04-725C-4688-AFD6-FCC20F736722}" destId="{E66B8D3E-94EB-4899-913D-FCDE3A081AFF}" srcOrd="0" destOrd="0" presId="urn:microsoft.com/office/officeart/2005/8/layout/list1#2"/>
    <dgm:cxn modelId="{74DE8317-6746-4249-8D72-EC56352CC589}" type="presOf" srcId="{E484A0DB-ADE2-41BB-B1F9-A397557174FE}" destId="{E2F3FA2F-E1C7-4C05-8B05-C32B42A9A930}" srcOrd="1" destOrd="0" presId="urn:microsoft.com/office/officeart/2005/8/layout/list1#2"/>
    <dgm:cxn modelId="{6F4319E3-740D-49C5-8BF2-21745A5F0B4D}" type="presOf" srcId="{32E16F04-725C-4688-AFD6-FCC20F736722}" destId="{F3D3B01F-0AC8-4B8C-936D-EFA8E77FA60A}" srcOrd="1" destOrd="0" presId="urn:microsoft.com/office/officeart/2005/8/layout/list1#2"/>
    <dgm:cxn modelId="{49644510-1861-43DB-8708-47E1FB6121E9}" srcId="{501C80C4-3C37-4B06-AC2A-25F05322FDE0}" destId="{5A791D2F-C4AC-43B2-B0BD-2F36641F2248}" srcOrd="1" destOrd="0" parTransId="{12CA7804-EF7C-43F6-AD26-14747BE615FA}" sibTransId="{85B77628-F129-42F8-878C-46D0D37F5E18}"/>
    <dgm:cxn modelId="{16350C13-87F3-4378-A2D1-7B6903E50B5C}" type="presParOf" srcId="{EE3CB678-3AF3-48EB-A9A3-4C9B3B638DF4}" destId="{A787D67B-DDA1-4988-8415-DCD48FC3EA83}" srcOrd="0" destOrd="0" presId="urn:microsoft.com/office/officeart/2005/8/layout/list1#2"/>
    <dgm:cxn modelId="{82E20D7D-078B-4378-9FB0-E90DA76FD099}" type="presParOf" srcId="{A787D67B-DDA1-4988-8415-DCD48FC3EA83}" destId="{0797CEA2-9F9D-4159-A8DC-2F0D60611F3B}" srcOrd="0" destOrd="0" presId="urn:microsoft.com/office/officeart/2005/8/layout/list1#2"/>
    <dgm:cxn modelId="{1711B7DE-D98B-4700-8445-7C785307E0BA}" type="presParOf" srcId="{A787D67B-DDA1-4988-8415-DCD48FC3EA83}" destId="{2968AA41-C1D3-4EDF-9DB3-378F66B2FD39}" srcOrd="1" destOrd="0" presId="urn:microsoft.com/office/officeart/2005/8/layout/list1#2"/>
    <dgm:cxn modelId="{FD7C3C99-648E-4B4A-830A-6996CAFA07CD}" type="presParOf" srcId="{EE3CB678-3AF3-48EB-A9A3-4C9B3B638DF4}" destId="{D61417B3-60F3-4BE3-8E8F-9CEC27ECBCDA}" srcOrd="1" destOrd="0" presId="urn:microsoft.com/office/officeart/2005/8/layout/list1#2"/>
    <dgm:cxn modelId="{0E44B3DA-690F-4BC2-82AE-3B99C7B21A0C}" type="presParOf" srcId="{EE3CB678-3AF3-48EB-A9A3-4C9B3B638DF4}" destId="{D167D85B-ED5F-4134-9F18-E6B4BAE0C614}" srcOrd="2" destOrd="0" presId="urn:microsoft.com/office/officeart/2005/8/layout/list1#2"/>
    <dgm:cxn modelId="{5C24DAE9-1DD3-4B67-A12D-A0DA3E65FEE0}" type="presParOf" srcId="{EE3CB678-3AF3-48EB-A9A3-4C9B3B638DF4}" destId="{6402558A-B637-4118-8793-2FA57B2393DA}" srcOrd="3" destOrd="0" presId="urn:microsoft.com/office/officeart/2005/8/layout/list1#2"/>
    <dgm:cxn modelId="{CBCFBACC-901E-44C9-888A-AA2391086B10}" type="presParOf" srcId="{EE3CB678-3AF3-48EB-A9A3-4C9B3B638DF4}" destId="{10716C09-6F53-46A6-A04D-A77EA06FBBB9}" srcOrd="4" destOrd="0" presId="urn:microsoft.com/office/officeart/2005/8/layout/list1#2"/>
    <dgm:cxn modelId="{03EDA3D2-BE7F-4CB6-AAC4-355DE6D9FC4D}" type="presParOf" srcId="{10716C09-6F53-46A6-A04D-A77EA06FBBB9}" destId="{97B4D283-5A91-4200-90B2-CE3145611F3A}" srcOrd="0" destOrd="0" presId="urn:microsoft.com/office/officeart/2005/8/layout/list1#2"/>
    <dgm:cxn modelId="{CB37384C-33DF-4DE0-9EBD-E363371C4F94}" type="presParOf" srcId="{10716C09-6F53-46A6-A04D-A77EA06FBBB9}" destId="{214AD37B-7B9E-495D-BCD2-CB031110AB3C}" srcOrd="1" destOrd="0" presId="urn:microsoft.com/office/officeart/2005/8/layout/list1#2"/>
    <dgm:cxn modelId="{E95A4A3D-645A-4B10-9E80-46C64C59C8CE}" type="presParOf" srcId="{EE3CB678-3AF3-48EB-A9A3-4C9B3B638DF4}" destId="{A378D685-7A74-49A1-AB33-8A44963A6D5F}" srcOrd="5" destOrd="0" presId="urn:microsoft.com/office/officeart/2005/8/layout/list1#2"/>
    <dgm:cxn modelId="{3467F48F-5169-4202-BD5B-46BC9D22A849}" type="presParOf" srcId="{EE3CB678-3AF3-48EB-A9A3-4C9B3B638DF4}" destId="{56DD73D5-02D3-42EC-8B67-A4C6E2FAC5D6}" srcOrd="6" destOrd="0" presId="urn:microsoft.com/office/officeart/2005/8/layout/list1#2"/>
    <dgm:cxn modelId="{D911436E-DED8-4A3E-92E7-F84E8B950A67}" type="presParOf" srcId="{EE3CB678-3AF3-48EB-A9A3-4C9B3B638DF4}" destId="{6FE19550-62B3-42CF-AB4A-38EB461C8FAC}" srcOrd="7" destOrd="0" presId="urn:microsoft.com/office/officeart/2005/8/layout/list1#2"/>
    <dgm:cxn modelId="{4D6AAFD4-FEE3-46E2-84F1-D07229D3D732}" type="presParOf" srcId="{EE3CB678-3AF3-48EB-A9A3-4C9B3B638DF4}" destId="{38220965-C8C7-4826-A3AD-B123BFF50D20}" srcOrd="8" destOrd="0" presId="urn:microsoft.com/office/officeart/2005/8/layout/list1#2"/>
    <dgm:cxn modelId="{CC11015F-66F5-4F37-895C-D6836D402C5F}" type="presParOf" srcId="{38220965-C8C7-4826-A3AD-B123BFF50D20}" destId="{0243F8DF-ECF5-4425-A2EB-FBB20C5004A6}" srcOrd="0" destOrd="0" presId="urn:microsoft.com/office/officeart/2005/8/layout/list1#2"/>
    <dgm:cxn modelId="{E59B7B63-463B-47BE-9F40-350D475E0901}" type="presParOf" srcId="{38220965-C8C7-4826-A3AD-B123BFF50D20}" destId="{4CEDF3D7-AF68-4EAF-AB12-1E15326131E6}" srcOrd="1" destOrd="0" presId="urn:microsoft.com/office/officeart/2005/8/layout/list1#2"/>
    <dgm:cxn modelId="{C9B81CA9-F8DD-4AE5-AD81-06DA46A68ACE}" type="presParOf" srcId="{EE3CB678-3AF3-48EB-A9A3-4C9B3B638DF4}" destId="{A5DDE966-F9BA-4087-BF55-128D8F6011EF}" srcOrd="9" destOrd="0" presId="urn:microsoft.com/office/officeart/2005/8/layout/list1#2"/>
    <dgm:cxn modelId="{CD800EEB-1381-4CC1-B780-B2E93D1EE66C}" type="presParOf" srcId="{EE3CB678-3AF3-48EB-A9A3-4C9B3B638DF4}" destId="{B6E30D2F-D3D8-4753-A654-6E3A15458866}" srcOrd="10" destOrd="0" presId="urn:microsoft.com/office/officeart/2005/8/layout/list1#2"/>
    <dgm:cxn modelId="{CB8CAA5B-0496-42C2-BFE2-EB5A7EFA84D3}" type="presParOf" srcId="{EE3CB678-3AF3-48EB-A9A3-4C9B3B638DF4}" destId="{F2DB4C48-8395-4C0E-8132-84D23E6631D7}" srcOrd="11" destOrd="0" presId="urn:microsoft.com/office/officeart/2005/8/layout/list1#2"/>
    <dgm:cxn modelId="{3E44E4F1-4CBE-4E2E-B753-84214B9D5847}" type="presParOf" srcId="{EE3CB678-3AF3-48EB-A9A3-4C9B3B638DF4}" destId="{8E561E53-8519-43F2-B9E7-546C3EB01970}" srcOrd="12" destOrd="0" presId="urn:microsoft.com/office/officeart/2005/8/layout/list1#2"/>
    <dgm:cxn modelId="{6284FD06-E687-4C84-83BC-281BD677C180}" type="presParOf" srcId="{8E561E53-8519-43F2-B9E7-546C3EB01970}" destId="{3559B5A5-3E91-49F5-A868-297DBB575668}" srcOrd="0" destOrd="0" presId="urn:microsoft.com/office/officeart/2005/8/layout/list1#2"/>
    <dgm:cxn modelId="{6ACAFBC1-1186-466B-BA7B-C749A1725541}" type="presParOf" srcId="{8E561E53-8519-43F2-B9E7-546C3EB01970}" destId="{48FABA9F-C289-434B-8864-E8FC1B5C2F60}" srcOrd="1" destOrd="0" presId="urn:microsoft.com/office/officeart/2005/8/layout/list1#2"/>
    <dgm:cxn modelId="{F83448E0-AAD8-44AE-A83E-0AE35A876382}" type="presParOf" srcId="{EE3CB678-3AF3-48EB-A9A3-4C9B3B638DF4}" destId="{72F65D9D-7898-4EE1-ADBC-A6F5139DEC13}" srcOrd="13" destOrd="0" presId="urn:microsoft.com/office/officeart/2005/8/layout/list1#2"/>
    <dgm:cxn modelId="{E3C753AD-F91F-4458-95E9-C8086B53C0AF}" type="presParOf" srcId="{EE3CB678-3AF3-48EB-A9A3-4C9B3B638DF4}" destId="{6B4B0D2A-F76A-4881-A678-1599A9C1764F}" srcOrd="14" destOrd="0" presId="urn:microsoft.com/office/officeart/2005/8/layout/list1#2"/>
    <dgm:cxn modelId="{791BF6F1-70F7-4E98-8995-3CE671F18221}" type="presParOf" srcId="{EE3CB678-3AF3-48EB-A9A3-4C9B3B638DF4}" destId="{4CCA9E30-BEB2-4B5D-BA10-E5FCB43776E3}" srcOrd="15" destOrd="0" presId="urn:microsoft.com/office/officeart/2005/8/layout/list1#2"/>
    <dgm:cxn modelId="{36B3B7F9-6CD6-474F-9E51-C02A2505DD58}" type="presParOf" srcId="{EE3CB678-3AF3-48EB-A9A3-4C9B3B638DF4}" destId="{E366F1EF-FE80-457B-9C6A-8A0AC673FB1B}" srcOrd="16" destOrd="0" presId="urn:microsoft.com/office/officeart/2005/8/layout/list1#2"/>
    <dgm:cxn modelId="{308AB2E8-A41F-4F7D-A396-614F2B6F1A57}" type="presParOf" srcId="{E366F1EF-FE80-457B-9C6A-8A0AC673FB1B}" destId="{06AA40BB-9886-4B46-8ECB-F4B42996D2E4}" srcOrd="0" destOrd="0" presId="urn:microsoft.com/office/officeart/2005/8/layout/list1#2"/>
    <dgm:cxn modelId="{75DDE80B-42AD-445C-B5D2-8E5A38A4E1D2}" type="presParOf" srcId="{E366F1EF-FE80-457B-9C6A-8A0AC673FB1B}" destId="{E2F3FA2F-E1C7-4C05-8B05-C32B42A9A930}" srcOrd="1" destOrd="0" presId="urn:microsoft.com/office/officeart/2005/8/layout/list1#2"/>
    <dgm:cxn modelId="{2C7845C7-8690-4804-B217-19E1758B31DF}" type="presParOf" srcId="{EE3CB678-3AF3-48EB-A9A3-4C9B3B638DF4}" destId="{C36A5161-621C-488B-95ED-161DD8C18700}" srcOrd="17" destOrd="0" presId="urn:microsoft.com/office/officeart/2005/8/layout/list1#2"/>
    <dgm:cxn modelId="{7DDDC7DD-E4ED-461B-96F6-C9A3B7BBBF32}" type="presParOf" srcId="{EE3CB678-3AF3-48EB-A9A3-4C9B3B638DF4}" destId="{F2D507D6-5CB7-4C81-896F-18FAF0126329}" srcOrd="18" destOrd="0" presId="urn:microsoft.com/office/officeart/2005/8/layout/list1#2"/>
    <dgm:cxn modelId="{3B0C6CF0-1FBC-4588-A9C1-7D3FDEAD05EA}" type="presParOf" srcId="{EE3CB678-3AF3-48EB-A9A3-4C9B3B638DF4}" destId="{FC67D8FC-8921-481F-BB47-497F5A8DE072}" srcOrd="19" destOrd="0" presId="urn:microsoft.com/office/officeart/2005/8/layout/list1#2"/>
    <dgm:cxn modelId="{2B556AB6-0A4E-4FC6-88C5-E349F04B83D3}" type="presParOf" srcId="{EE3CB678-3AF3-48EB-A9A3-4C9B3B638DF4}" destId="{B2BEC86F-641E-43B8-8BF6-7D7E74B9B48A}" srcOrd="20" destOrd="0" presId="urn:microsoft.com/office/officeart/2005/8/layout/list1#2"/>
    <dgm:cxn modelId="{11985D1C-FC3B-4200-9417-E4B93A98DC1A}" type="presParOf" srcId="{B2BEC86F-641E-43B8-8BF6-7D7E74B9B48A}" destId="{5EC86CCC-6CEE-436D-BA0F-1F2FF0256EE7}" srcOrd="0" destOrd="0" presId="urn:microsoft.com/office/officeart/2005/8/layout/list1#2"/>
    <dgm:cxn modelId="{8F06E523-0FFA-4598-AEA7-67527E57FF2A}" type="presParOf" srcId="{B2BEC86F-641E-43B8-8BF6-7D7E74B9B48A}" destId="{133C8DED-24B6-45D0-990C-449651882B5E}" srcOrd="1" destOrd="0" presId="urn:microsoft.com/office/officeart/2005/8/layout/list1#2"/>
    <dgm:cxn modelId="{08DF7879-AD7E-4466-BFCC-64A24BA708D8}" type="presParOf" srcId="{EE3CB678-3AF3-48EB-A9A3-4C9B3B638DF4}" destId="{C3244482-BD85-4EEB-B3AA-5B716226FA70}" srcOrd="21" destOrd="0" presId="urn:microsoft.com/office/officeart/2005/8/layout/list1#2"/>
    <dgm:cxn modelId="{FE1EBCDC-AAEB-4FD5-859D-5DF62B2F8295}" type="presParOf" srcId="{EE3CB678-3AF3-48EB-A9A3-4C9B3B638DF4}" destId="{DF0879FB-992A-49F4-955B-DE166D69E1B3}" srcOrd="22" destOrd="0" presId="urn:microsoft.com/office/officeart/2005/8/layout/list1#2"/>
    <dgm:cxn modelId="{A97C54C2-1E28-40E7-A7F1-CBCEDF0320EA}" type="presParOf" srcId="{EE3CB678-3AF3-48EB-A9A3-4C9B3B638DF4}" destId="{578C09E9-680D-4178-BEC3-17BFD65FB4CD}" srcOrd="23" destOrd="0" presId="urn:microsoft.com/office/officeart/2005/8/layout/list1#2"/>
    <dgm:cxn modelId="{DE72635F-F337-423E-8095-72D6D770696E}" type="presParOf" srcId="{EE3CB678-3AF3-48EB-A9A3-4C9B3B638DF4}" destId="{2B9E7036-D111-42A1-B0F3-884EBEFF3F93}" srcOrd="24" destOrd="0" presId="urn:microsoft.com/office/officeart/2005/8/layout/list1#2"/>
    <dgm:cxn modelId="{3A463FA1-04CC-444F-8E53-6C4A87671DE8}" type="presParOf" srcId="{2B9E7036-D111-42A1-B0F3-884EBEFF3F93}" destId="{E66B8D3E-94EB-4899-913D-FCDE3A081AFF}" srcOrd="0" destOrd="0" presId="urn:microsoft.com/office/officeart/2005/8/layout/list1#2"/>
    <dgm:cxn modelId="{15220D4E-0E48-4F86-A2D8-A84B821F4714}" type="presParOf" srcId="{2B9E7036-D111-42A1-B0F3-884EBEFF3F93}" destId="{F3D3B01F-0AC8-4B8C-936D-EFA8E77FA60A}" srcOrd="1" destOrd="0" presId="urn:microsoft.com/office/officeart/2005/8/layout/list1#2"/>
    <dgm:cxn modelId="{8A73A8DE-FB08-4174-BADB-56AE5109F05F}" type="presParOf" srcId="{EE3CB678-3AF3-48EB-A9A3-4C9B3B638DF4}" destId="{2BD984F5-6B90-45D2-AAA5-FC22F5AAE780}" srcOrd="25" destOrd="0" presId="urn:microsoft.com/office/officeart/2005/8/layout/list1#2"/>
    <dgm:cxn modelId="{5B4EA566-B9F8-4585-9159-163A75277453}" type="presParOf" srcId="{EE3CB678-3AF3-48EB-A9A3-4C9B3B638DF4}" destId="{D32E7E5A-8E14-439F-B67C-DC8819F15BA9}" srcOrd="26" destOrd="0" presId="urn:microsoft.com/office/officeart/2005/8/layout/list1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1C80C4-3C37-4B06-AC2A-25F05322FDE0}" type="doc">
      <dgm:prSet loTypeId="urn:microsoft.com/office/officeart/2005/8/layout/list1#3" loCatId="list" qsTypeId="urn:microsoft.com/office/officeart/2005/8/quickstyle/simple1#3" qsCatId="simple" csTypeId="urn:microsoft.com/office/officeart/2005/8/colors/accent0_3#3" csCatId="accent1" phldr="1"/>
      <dgm:spPr/>
      <dgm:t>
        <a:bodyPr/>
        <a:lstStyle/>
        <a:p>
          <a:endParaRPr lang="zh-CN" altLang="en-US"/>
        </a:p>
      </dgm:t>
    </dgm:pt>
    <dgm:pt modelId="{79F64CC5-B0A0-473A-A647-A8DB6562D23B}">
      <dgm:prSet phldrT="[文本]"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/>
            <a:t>（一）实行错时上下学</a:t>
          </a:r>
        </a:p>
      </dgm:t>
    </dgm:pt>
    <dgm:pt modelId="{702F6268-E14C-45D5-8115-297DAA4B759C}" type="parTrans" cxnId="{5C68B41A-ABCE-4966-9410-AF7CBFCC8D71}">
      <dgm:prSet/>
      <dgm:spPr/>
      <dgm:t>
        <a:bodyPr/>
        <a:lstStyle/>
        <a:p>
          <a:endParaRPr lang="zh-CN" altLang="en-US"/>
        </a:p>
      </dgm:t>
    </dgm:pt>
    <dgm:pt modelId="{981E424B-A63B-4DF7-BC97-1D5B2B7044B1}" type="sibTrans" cxnId="{5C68B41A-ABCE-4966-9410-AF7CBFCC8D71}">
      <dgm:prSet/>
      <dgm:spPr/>
      <dgm:t>
        <a:bodyPr/>
        <a:lstStyle/>
        <a:p>
          <a:endParaRPr lang="zh-CN" altLang="en-US"/>
        </a:p>
      </dgm:t>
    </dgm:pt>
    <dgm:pt modelId="{37692BE6-0C37-4F28-9FB7-2AB60D455745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（二</a:t>
          </a:r>
          <a:r>
            <a:rPr lang="en-US" altLang="zh-CN" dirty="0"/>
            <a:t>)</a:t>
          </a:r>
          <a:r>
            <a:rPr lang="zh-CN" altLang="zh-CN" dirty="0"/>
            <a:t>落实健</a:t>
          </a:r>
          <a:r>
            <a:rPr lang="zh-CN" altLang="zh-CN" dirty="0" smtClean="0"/>
            <a:t>康</a:t>
          </a:r>
          <a:r>
            <a:rPr lang="zh-CN" altLang="en-US" dirty="0" smtClean="0"/>
            <a:t>监测</a:t>
          </a:r>
          <a:r>
            <a:rPr lang="zh-CN" altLang="zh-CN" dirty="0" smtClean="0"/>
            <a:t>制度</a:t>
          </a:r>
          <a:r>
            <a:rPr lang="zh-CN" altLang="en-US" dirty="0" smtClean="0"/>
            <a:t>和管理制度</a:t>
          </a:r>
          <a:endParaRPr lang="zh-CN" altLang="zh-CN" dirty="0"/>
        </a:p>
      </dgm:t>
    </dgm:pt>
    <dgm:pt modelId="{B518B133-2D23-4E27-8F2B-A5EE76B896D4}" type="parTrans" cxnId="{264EA82A-3C19-4431-95BF-D3D186D50FAB}">
      <dgm:prSet/>
      <dgm:spPr/>
      <dgm:t>
        <a:bodyPr/>
        <a:lstStyle/>
        <a:p>
          <a:endParaRPr lang="zh-CN" altLang="en-US"/>
        </a:p>
      </dgm:t>
    </dgm:pt>
    <dgm:pt modelId="{2E0A3F7D-D291-49E2-B6D4-0ACF6C15C803}" type="sibTrans" cxnId="{264EA82A-3C19-4431-95BF-D3D186D50FAB}">
      <dgm:prSet/>
      <dgm:spPr/>
      <dgm:t>
        <a:bodyPr/>
        <a:lstStyle/>
        <a:p>
          <a:endParaRPr lang="zh-CN" altLang="en-US"/>
        </a:p>
      </dgm:t>
    </dgm:pt>
    <dgm:pt modelId="{DCF2E28D-8679-4291-A975-2BAC85671CE5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（三）落</a:t>
          </a:r>
          <a:r>
            <a:rPr lang="zh-CN" dirty="0" smtClean="0"/>
            <a:t>实</a:t>
          </a:r>
          <a:r>
            <a:rPr lang="zh-CN" altLang="en-US" dirty="0" smtClean="0"/>
            <a:t>传染病疫情</a:t>
          </a:r>
          <a:r>
            <a:rPr lang="zh-CN" dirty="0" smtClean="0"/>
            <a:t>报</a:t>
          </a:r>
          <a:r>
            <a:rPr lang="zh-CN" dirty="0"/>
            <a:t>告制度</a:t>
          </a:r>
        </a:p>
      </dgm:t>
    </dgm:pt>
    <dgm:pt modelId="{0C07C27D-576E-4BAA-825E-6F1389DA3273}" type="parTrans" cxnId="{7A4D292E-4BCE-4710-8209-EABC75DE399C}">
      <dgm:prSet/>
      <dgm:spPr/>
      <dgm:t>
        <a:bodyPr/>
        <a:lstStyle/>
        <a:p>
          <a:endParaRPr lang="zh-CN" altLang="en-US"/>
        </a:p>
      </dgm:t>
    </dgm:pt>
    <dgm:pt modelId="{4B0EBB19-3A6D-4C5D-810F-FB8DBB502E99}" type="sibTrans" cxnId="{7A4D292E-4BCE-4710-8209-EABC75DE399C}">
      <dgm:prSet/>
      <dgm:spPr/>
      <dgm:t>
        <a:bodyPr/>
        <a:lstStyle/>
        <a:p>
          <a:endParaRPr lang="zh-CN" altLang="en-US"/>
        </a:p>
      </dgm:t>
    </dgm:pt>
    <dgm:pt modelId="{EB04B14C-AE2D-4FE6-B5B7-A100FDA9F018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（四</a:t>
          </a:r>
          <a:r>
            <a:rPr lang="zh-CN" dirty="0" smtClean="0"/>
            <a:t>）</a:t>
          </a:r>
          <a:r>
            <a:rPr lang="zh-CN" altLang="en-US" dirty="0" smtClean="0"/>
            <a:t>落实复课证明查验制度</a:t>
          </a:r>
          <a:endParaRPr lang="zh-CN" dirty="0"/>
        </a:p>
      </dgm:t>
    </dgm:pt>
    <dgm:pt modelId="{66E511DF-EBC6-4D21-97FE-47C7FECF09FD}" type="parTrans" cxnId="{929E20DE-6681-4A67-A309-418B6A0ABB01}">
      <dgm:prSet/>
      <dgm:spPr/>
      <dgm:t>
        <a:bodyPr/>
        <a:lstStyle/>
        <a:p>
          <a:endParaRPr lang="zh-CN" altLang="en-US"/>
        </a:p>
      </dgm:t>
    </dgm:pt>
    <dgm:pt modelId="{B58DD7C2-80F1-4C14-996D-ABC476B5C45E}" type="sibTrans" cxnId="{929E20DE-6681-4A67-A309-418B6A0ABB01}">
      <dgm:prSet/>
      <dgm:spPr/>
      <dgm:t>
        <a:bodyPr/>
        <a:lstStyle/>
        <a:p>
          <a:endParaRPr lang="zh-CN" altLang="en-US"/>
        </a:p>
      </dgm:t>
    </dgm:pt>
    <dgm:pt modelId="{6E96E5B9-1A65-47D6-B688-3EA41B740423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（五</a:t>
          </a:r>
          <a:r>
            <a:rPr lang="zh-CN" dirty="0" smtClean="0"/>
            <a:t>）</a:t>
          </a:r>
          <a:r>
            <a:rPr lang="zh-CN" altLang="en-US" dirty="0" smtClean="0"/>
            <a:t>落实通风消毒制度</a:t>
          </a:r>
          <a:endParaRPr lang="zh-CN" dirty="0"/>
        </a:p>
      </dgm:t>
    </dgm:pt>
    <dgm:pt modelId="{E8925A05-DA0C-4603-80CA-8DBB2EE7F5F6}" type="parTrans" cxnId="{2ECA37DE-8605-43B4-A26E-1D7DE76B0E2B}">
      <dgm:prSet/>
      <dgm:spPr/>
      <dgm:t>
        <a:bodyPr/>
        <a:lstStyle/>
        <a:p>
          <a:endParaRPr lang="zh-CN" altLang="en-US"/>
        </a:p>
      </dgm:t>
    </dgm:pt>
    <dgm:pt modelId="{AE9CF2AC-0BB3-4955-97FB-853A3D345697}" type="sibTrans" cxnId="{2ECA37DE-8605-43B4-A26E-1D7DE76B0E2B}">
      <dgm:prSet/>
      <dgm:spPr/>
      <dgm:t>
        <a:bodyPr/>
        <a:lstStyle/>
        <a:p>
          <a:endParaRPr lang="zh-CN" altLang="en-US"/>
        </a:p>
      </dgm:t>
    </dgm:pt>
    <dgm:pt modelId="{ACC34BA2-2980-4B3F-931D-F366D0F2ED0D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（六）落</a:t>
          </a:r>
          <a:r>
            <a:rPr lang="zh-CN" dirty="0" smtClean="0"/>
            <a:t>实</a:t>
          </a:r>
          <a:r>
            <a:rPr lang="zh-CN" altLang="en-US" dirty="0" smtClean="0"/>
            <a:t>健康教育</a:t>
          </a:r>
          <a:r>
            <a:rPr lang="zh-CN" dirty="0" smtClean="0"/>
            <a:t>制</a:t>
          </a:r>
          <a:r>
            <a:rPr lang="zh-CN" dirty="0"/>
            <a:t>度</a:t>
          </a:r>
        </a:p>
      </dgm:t>
    </dgm:pt>
    <dgm:pt modelId="{54EAB9B9-56D1-4256-8F7D-E50F291979AB}" type="parTrans" cxnId="{6A7CDF32-DADA-4DD9-BB6D-A3296E1BD9BB}">
      <dgm:prSet/>
      <dgm:spPr/>
      <dgm:t>
        <a:bodyPr/>
        <a:lstStyle/>
        <a:p>
          <a:endParaRPr lang="zh-CN" altLang="en-US"/>
        </a:p>
      </dgm:t>
    </dgm:pt>
    <dgm:pt modelId="{AEB2C976-0AEB-4001-B071-4823F944B67A}" type="sibTrans" cxnId="{6A7CDF32-DADA-4DD9-BB6D-A3296E1BD9BB}">
      <dgm:prSet/>
      <dgm:spPr/>
      <dgm:t>
        <a:bodyPr/>
        <a:lstStyle/>
        <a:p>
          <a:endParaRPr lang="zh-CN" altLang="en-US"/>
        </a:p>
      </dgm:t>
    </dgm:pt>
    <dgm:pt modelId="{1485770A-C31D-4717-A909-3E0D82F6DC56}">
      <dgm:prSet phldr="0" custT="0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dirty="0"/>
            <a:t>（七</a:t>
          </a:r>
          <a:r>
            <a:rPr lang="zh-CN" dirty="0" smtClean="0"/>
            <a:t>）</a:t>
          </a:r>
          <a:r>
            <a:rPr lang="zh-CN" altLang="en-US" dirty="0" smtClean="0"/>
            <a:t>疫情现场应急处置</a:t>
          </a:r>
          <a:endParaRPr lang="zh-CN" dirty="0"/>
        </a:p>
      </dgm:t>
    </dgm:pt>
    <dgm:pt modelId="{71142BC1-6785-4C11-9C91-2352438BAF64}" type="parTrans" cxnId="{C7DBA950-6BA2-4994-A5E1-E3808C82FE8C}">
      <dgm:prSet/>
      <dgm:spPr/>
      <dgm:t>
        <a:bodyPr/>
        <a:lstStyle/>
        <a:p>
          <a:endParaRPr lang="zh-CN" altLang="en-US"/>
        </a:p>
      </dgm:t>
    </dgm:pt>
    <dgm:pt modelId="{BFC725FC-1980-40CF-B585-4E8285DDFC10}" type="sibTrans" cxnId="{C7DBA950-6BA2-4994-A5E1-E3808C82FE8C}">
      <dgm:prSet/>
      <dgm:spPr/>
      <dgm:t>
        <a:bodyPr/>
        <a:lstStyle/>
        <a:p>
          <a:endParaRPr lang="zh-CN" altLang="en-US"/>
        </a:p>
      </dgm:t>
    </dgm:pt>
    <dgm:pt modelId="{EE3CB678-3AF3-48EB-A9A3-4C9B3B638DF4}" type="pres">
      <dgm:prSet presAssocID="{501C80C4-3C37-4B06-AC2A-25F05322FDE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787D67B-DDA1-4988-8415-DCD48FC3EA83}" type="pres">
      <dgm:prSet presAssocID="{79F64CC5-B0A0-473A-A647-A8DB6562D23B}" presName="parentLin" presStyleCnt="0"/>
      <dgm:spPr/>
    </dgm:pt>
    <dgm:pt modelId="{0797CEA2-9F9D-4159-A8DC-2F0D60611F3B}" type="pres">
      <dgm:prSet presAssocID="{79F64CC5-B0A0-473A-A647-A8DB6562D23B}" presName="parentLeftMargin" presStyleLbl="node1" presStyleIdx="0" presStyleCnt="7"/>
      <dgm:spPr/>
      <dgm:t>
        <a:bodyPr/>
        <a:lstStyle/>
        <a:p>
          <a:endParaRPr lang="zh-CN" altLang="en-US"/>
        </a:p>
      </dgm:t>
    </dgm:pt>
    <dgm:pt modelId="{2968AA41-C1D3-4EDF-9DB3-378F66B2FD39}" type="pres">
      <dgm:prSet presAssocID="{79F64CC5-B0A0-473A-A647-A8DB6562D23B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1417B3-60F3-4BE3-8E8F-9CEC27ECBCDA}" type="pres">
      <dgm:prSet presAssocID="{79F64CC5-B0A0-473A-A647-A8DB6562D23B}" presName="negativeSpace" presStyleCnt="0"/>
      <dgm:spPr/>
    </dgm:pt>
    <dgm:pt modelId="{D167D85B-ED5F-4134-9F18-E6B4BAE0C614}" type="pres">
      <dgm:prSet presAssocID="{79F64CC5-B0A0-473A-A647-A8DB6562D23B}" presName="childText" presStyleLbl="conFgAcc1" presStyleIdx="0" presStyleCnt="7">
        <dgm:presLayoutVars>
          <dgm:bulletEnabled val="1"/>
        </dgm:presLayoutVars>
      </dgm:prSet>
      <dgm:spPr/>
    </dgm:pt>
    <dgm:pt modelId="{6402558A-B637-4118-8793-2FA57B2393DA}" type="pres">
      <dgm:prSet presAssocID="{981E424B-A63B-4DF7-BC97-1D5B2B7044B1}" presName="spaceBetweenRectangles" presStyleCnt="0"/>
      <dgm:spPr/>
    </dgm:pt>
    <dgm:pt modelId="{74914EDC-74BF-4BAA-B2A8-481441A7FDF8}" type="pres">
      <dgm:prSet presAssocID="{37692BE6-0C37-4F28-9FB7-2AB60D455745}" presName="parentLin" presStyleCnt="0"/>
      <dgm:spPr/>
    </dgm:pt>
    <dgm:pt modelId="{7C6A3F81-1A62-4A3B-A39B-AA19A1F58C1B}" type="pres">
      <dgm:prSet presAssocID="{37692BE6-0C37-4F28-9FB7-2AB60D455745}" presName="parentLeftMargin" presStyleLbl="node1" presStyleIdx="0" presStyleCnt="7"/>
      <dgm:spPr/>
      <dgm:t>
        <a:bodyPr/>
        <a:lstStyle/>
        <a:p>
          <a:endParaRPr lang="zh-CN" altLang="en-US"/>
        </a:p>
      </dgm:t>
    </dgm:pt>
    <dgm:pt modelId="{01C8E5E0-0242-4041-B8F5-C2C826DE1CC5}" type="pres">
      <dgm:prSet presAssocID="{37692BE6-0C37-4F28-9FB7-2AB60D455745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8115D55-A6D0-47CB-8637-C1277B924890}" type="pres">
      <dgm:prSet presAssocID="{37692BE6-0C37-4F28-9FB7-2AB60D455745}" presName="negativeSpace" presStyleCnt="0"/>
      <dgm:spPr/>
    </dgm:pt>
    <dgm:pt modelId="{5961A92A-6213-47DC-9699-4EFBF44958C0}" type="pres">
      <dgm:prSet presAssocID="{37692BE6-0C37-4F28-9FB7-2AB60D455745}" presName="childText" presStyleLbl="conFgAcc1" presStyleIdx="1" presStyleCnt="7">
        <dgm:presLayoutVars>
          <dgm:bulletEnabled val="1"/>
        </dgm:presLayoutVars>
      </dgm:prSet>
      <dgm:spPr/>
    </dgm:pt>
    <dgm:pt modelId="{AB461739-54E3-433C-B12F-6DD94A2BDF08}" type="pres">
      <dgm:prSet presAssocID="{2E0A3F7D-D291-49E2-B6D4-0ACF6C15C803}" presName="spaceBetweenRectangles" presStyleCnt="0"/>
      <dgm:spPr/>
    </dgm:pt>
    <dgm:pt modelId="{8C8C8E8F-405F-41F7-9F79-EAA846C54535}" type="pres">
      <dgm:prSet presAssocID="{DCF2E28D-8679-4291-A975-2BAC85671CE5}" presName="parentLin" presStyleCnt="0"/>
      <dgm:spPr/>
    </dgm:pt>
    <dgm:pt modelId="{C4049D2D-6756-4D57-9FDF-84B9C2A490FC}" type="pres">
      <dgm:prSet presAssocID="{DCF2E28D-8679-4291-A975-2BAC85671CE5}" presName="parentLeftMargin" presStyleLbl="node1" presStyleIdx="1" presStyleCnt="7"/>
      <dgm:spPr/>
      <dgm:t>
        <a:bodyPr/>
        <a:lstStyle/>
        <a:p>
          <a:endParaRPr lang="zh-CN" altLang="en-US"/>
        </a:p>
      </dgm:t>
    </dgm:pt>
    <dgm:pt modelId="{2B362EBD-8ACA-4C9C-BA09-69E94FF95F17}" type="pres">
      <dgm:prSet presAssocID="{DCF2E28D-8679-4291-A975-2BAC85671CE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3A948E2-795B-48A5-BBAA-822FEB411D2F}" type="pres">
      <dgm:prSet presAssocID="{DCF2E28D-8679-4291-A975-2BAC85671CE5}" presName="negativeSpace" presStyleCnt="0"/>
      <dgm:spPr/>
    </dgm:pt>
    <dgm:pt modelId="{A9D0CB99-0016-4A4A-B007-2FFE396D5A68}" type="pres">
      <dgm:prSet presAssocID="{DCF2E28D-8679-4291-A975-2BAC85671CE5}" presName="childText" presStyleLbl="conFgAcc1" presStyleIdx="2" presStyleCnt="7">
        <dgm:presLayoutVars>
          <dgm:bulletEnabled val="1"/>
        </dgm:presLayoutVars>
      </dgm:prSet>
      <dgm:spPr/>
    </dgm:pt>
    <dgm:pt modelId="{69C2A0F1-C390-43B2-80A5-EE00B4503A64}" type="pres">
      <dgm:prSet presAssocID="{4B0EBB19-3A6D-4C5D-810F-FB8DBB502E99}" presName="spaceBetweenRectangles" presStyleCnt="0"/>
      <dgm:spPr/>
    </dgm:pt>
    <dgm:pt modelId="{DF1F58DB-701A-449F-ABE1-25852E3B73AF}" type="pres">
      <dgm:prSet presAssocID="{EB04B14C-AE2D-4FE6-B5B7-A100FDA9F018}" presName="parentLin" presStyleCnt="0"/>
      <dgm:spPr/>
    </dgm:pt>
    <dgm:pt modelId="{226CA4D7-47E3-4CA1-A845-DBA49F4A9167}" type="pres">
      <dgm:prSet presAssocID="{EB04B14C-AE2D-4FE6-B5B7-A100FDA9F018}" presName="parentLeftMargin" presStyleLbl="node1" presStyleIdx="2" presStyleCnt="7"/>
      <dgm:spPr/>
      <dgm:t>
        <a:bodyPr/>
        <a:lstStyle/>
        <a:p>
          <a:endParaRPr lang="zh-CN" altLang="en-US"/>
        </a:p>
      </dgm:t>
    </dgm:pt>
    <dgm:pt modelId="{1251C93B-B6A5-4ED8-96D6-288281FD51E1}" type="pres">
      <dgm:prSet presAssocID="{EB04B14C-AE2D-4FE6-B5B7-A100FDA9F018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9C37A3-1041-49C4-AC95-314C20DA149D}" type="pres">
      <dgm:prSet presAssocID="{EB04B14C-AE2D-4FE6-B5B7-A100FDA9F018}" presName="negativeSpace" presStyleCnt="0"/>
      <dgm:spPr/>
    </dgm:pt>
    <dgm:pt modelId="{AEECEF2A-4E14-4923-B5A5-10D5845BE749}" type="pres">
      <dgm:prSet presAssocID="{EB04B14C-AE2D-4FE6-B5B7-A100FDA9F018}" presName="childText" presStyleLbl="conFgAcc1" presStyleIdx="3" presStyleCnt="7">
        <dgm:presLayoutVars>
          <dgm:bulletEnabled val="1"/>
        </dgm:presLayoutVars>
      </dgm:prSet>
      <dgm:spPr/>
    </dgm:pt>
    <dgm:pt modelId="{B342FA9C-FD21-4262-A039-1167E5C590FA}" type="pres">
      <dgm:prSet presAssocID="{B58DD7C2-80F1-4C14-996D-ABC476B5C45E}" presName="spaceBetweenRectangles" presStyleCnt="0"/>
      <dgm:spPr/>
    </dgm:pt>
    <dgm:pt modelId="{410A982A-5063-4DDA-ABB0-900BCEC9CA6C}" type="pres">
      <dgm:prSet presAssocID="{6E96E5B9-1A65-47D6-B688-3EA41B740423}" presName="parentLin" presStyleCnt="0"/>
      <dgm:spPr/>
    </dgm:pt>
    <dgm:pt modelId="{0F2FB865-B0D3-446F-851F-730D606AE3A1}" type="pres">
      <dgm:prSet presAssocID="{6E96E5B9-1A65-47D6-B688-3EA41B740423}" presName="parentLeftMargin" presStyleLbl="node1" presStyleIdx="3" presStyleCnt="7"/>
      <dgm:spPr/>
      <dgm:t>
        <a:bodyPr/>
        <a:lstStyle/>
        <a:p>
          <a:endParaRPr lang="zh-CN" altLang="en-US"/>
        </a:p>
      </dgm:t>
    </dgm:pt>
    <dgm:pt modelId="{D892DFE1-3E44-4E43-B655-56657CA819B5}" type="pres">
      <dgm:prSet presAssocID="{6E96E5B9-1A65-47D6-B688-3EA41B740423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FAC1BC-D89C-4B56-A71B-304D178A4A73}" type="pres">
      <dgm:prSet presAssocID="{6E96E5B9-1A65-47D6-B688-3EA41B740423}" presName="negativeSpace" presStyleCnt="0"/>
      <dgm:spPr/>
    </dgm:pt>
    <dgm:pt modelId="{01450D37-CEE6-4639-8BC8-CCA4D927294B}" type="pres">
      <dgm:prSet presAssocID="{6E96E5B9-1A65-47D6-B688-3EA41B740423}" presName="childText" presStyleLbl="conFgAcc1" presStyleIdx="4" presStyleCnt="7">
        <dgm:presLayoutVars>
          <dgm:bulletEnabled val="1"/>
        </dgm:presLayoutVars>
      </dgm:prSet>
      <dgm:spPr/>
    </dgm:pt>
    <dgm:pt modelId="{ACC934C6-6766-4907-B687-B5B39683C80A}" type="pres">
      <dgm:prSet presAssocID="{AE9CF2AC-0BB3-4955-97FB-853A3D345697}" presName="spaceBetweenRectangles" presStyleCnt="0"/>
      <dgm:spPr/>
    </dgm:pt>
    <dgm:pt modelId="{EB86F3F8-D404-418D-AE57-5A132595D9D8}" type="pres">
      <dgm:prSet presAssocID="{ACC34BA2-2980-4B3F-931D-F366D0F2ED0D}" presName="parentLin" presStyleCnt="0"/>
      <dgm:spPr/>
    </dgm:pt>
    <dgm:pt modelId="{CC4B2317-246E-4333-B7A3-351D6E1EFF2D}" type="pres">
      <dgm:prSet presAssocID="{ACC34BA2-2980-4B3F-931D-F366D0F2ED0D}" presName="parentLeftMargin" presStyleLbl="node1" presStyleIdx="4" presStyleCnt="7"/>
      <dgm:spPr/>
      <dgm:t>
        <a:bodyPr/>
        <a:lstStyle/>
        <a:p>
          <a:endParaRPr lang="zh-CN" altLang="en-US"/>
        </a:p>
      </dgm:t>
    </dgm:pt>
    <dgm:pt modelId="{305ED1D3-AF36-410C-B3EA-AF40E5015886}" type="pres">
      <dgm:prSet presAssocID="{ACC34BA2-2980-4B3F-931D-F366D0F2ED0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45AD399-4AAC-4749-A74D-FF45F2E5276B}" type="pres">
      <dgm:prSet presAssocID="{ACC34BA2-2980-4B3F-931D-F366D0F2ED0D}" presName="negativeSpace" presStyleCnt="0"/>
      <dgm:spPr/>
    </dgm:pt>
    <dgm:pt modelId="{83998F44-6467-4421-82C4-6D820784008F}" type="pres">
      <dgm:prSet presAssocID="{ACC34BA2-2980-4B3F-931D-F366D0F2ED0D}" presName="childText" presStyleLbl="conFgAcc1" presStyleIdx="5" presStyleCnt="7">
        <dgm:presLayoutVars>
          <dgm:bulletEnabled val="1"/>
        </dgm:presLayoutVars>
      </dgm:prSet>
      <dgm:spPr/>
    </dgm:pt>
    <dgm:pt modelId="{657FB39A-10F4-4F4F-A6A2-EF4925EB9193}" type="pres">
      <dgm:prSet presAssocID="{AEB2C976-0AEB-4001-B071-4823F944B67A}" presName="spaceBetweenRectangles" presStyleCnt="0"/>
      <dgm:spPr/>
    </dgm:pt>
    <dgm:pt modelId="{B9F4D0E2-BDAE-4F95-B4DB-8C18B30043CB}" type="pres">
      <dgm:prSet presAssocID="{1485770A-C31D-4717-A909-3E0D82F6DC56}" presName="parentLin" presStyleCnt="0"/>
      <dgm:spPr/>
    </dgm:pt>
    <dgm:pt modelId="{4CA27D32-D189-4CC7-880B-15E3F4DE9120}" type="pres">
      <dgm:prSet presAssocID="{1485770A-C31D-4717-A909-3E0D82F6DC56}" presName="parentLeftMargin" presStyleLbl="node1" presStyleIdx="5" presStyleCnt="7"/>
      <dgm:spPr/>
      <dgm:t>
        <a:bodyPr/>
        <a:lstStyle/>
        <a:p>
          <a:endParaRPr lang="zh-CN" altLang="en-US"/>
        </a:p>
      </dgm:t>
    </dgm:pt>
    <dgm:pt modelId="{23187D04-50C9-436D-B6E1-3DD03144C29F}" type="pres">
      <dgm:prSet presAssocID="{1485770A-C31D-4717-A909-3E0D82F6DC56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9A539C2-A0D4-4140-9459-10BE21EA86A0}" type="pres">
      <dgm:prSet presAssocID="{1485770A-C31D-4717-A909-3E0D82F6DC56}" presName="negativeSpace" presStyleCnt="0"/>
      <dgm:spPr/>
    </dgm:pt>
    <dgm:pt modelId="{98B538CC-BBD8-46A7-A65D-0E3F053A6FD0}" type="pres">
      <dgm:prSet presAssocID="{1485770A-C31D-4717-A909-3E0D82F6DC56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576CF3E5-8A95-45C7-9C6F-634C7E4EEC5D}" type="presOf" srcId="{EB04B14C-AE2D-4FE6-B5B7-A100FDA9F018}" destId="{226CA4D7-47E3-4CA1-A845-DBA49F4A9167}" srcOrd="0" destOrd="0" presId="urn:microsoft.com/office/officeart/2005/8/layout/list1#3"/>
    <dgm:cxn modelId="{1C993AFF-3059-4698-A245-1FE3745FDB34}" type="presOf" srcId="{EB04B14C-AE2D-4FE6-B5B7-A100FDA9F018}" destId="{1251C93B-B6A5-4ED8-96D6-288281FD51E1}" srcOrd="1" destOrd="0" presId="urn:microsoft.com/office/officeart/2005/8/layout/list1#3"/>
    <dgm:cxn modelId="{4B83AC0A-43F8-4D4D-A15B-2710F6E67CF5}" type="presOf" srcId="{DCF2E28D-8679-4291-A975-2BAC85671CE5}" destId="{2B362EBD-8ACA-4C9C-BA09-69E94FF95F17}" srcOrd="1" destOrd="0" presId="urn:microsoft.com/office/officeart/2005/8/layout/list1#3"/>
    <dgm:cxn modelId="{4593FB29-1AA1-498B-99DE-09653FB70A6A}" type="presOf" srcId="{1485770A-C31D-4717-A909-3E0D82F6DC56}" destId="{4CA27D32-D189-4CC7-880B-15E3F4DE9120}" srcOrd="0" destOrd="0" presId="urn:microsoft.com/office/officeart/2005/8/layout/list1#3"/>
    <dgm:cxn modelId="{7E5396CE-4032-4716-98A4-49194622690C}" type="presOf" srcId="{ACC34BA2-2980-4B3F-931D-F366D0F2ED0D}" destId="{CC4B2317-246E-4333-B7A3-351D6E1EFF2D}" srcOrd="0" destOrd="0" presId="urn:microsoft.com/office/officeart/2005/8/layout/list1#3"/>
    <dgm:cxn modelId="{C2E9A9FB-956C-4CFB-975F-B1043CC40C64}" type="presOf" srcId="{37692BE6-0C37-4F28-9FB7-2AB60D455745}" destId="{01C8E5E0-0242-4041-B8F5-C2C826DE1CC5}" srcOrd="1" destOrd="0" presId="urn:microsoft.com/office/officeart/2005/8/layout/list1#3"/>
    <dgm:cxn modelId="{4E9D2ED7-D94E-47FB-90F0-66A5A2E6EDE2}" type="presOf" srcId="{79F64CC5-B0A0-473A-A647-A8DB6562D23B}" destId="{0797CEA2-9F9D-4159-A8DC-2F0D60611F3B}" srcOrd="0" destOrd="0" presId="urn:microsoft.com/office/officeart/2005/8/layout/list1#3"/>
    <dgm:cxn modelId="{C7DBA950-6BA2-4994-A5E1-E3808C82FE8C}" srcId="{501C80C4-3C37-4B06-AC2A-25F05322FDE0}" destId="{1485770A-C31D-4717-A909-3E0D82F6DC56}" srcOrd="6" destOrd="0" parTransId="{71142BC1-6785-4C11-9C91-2352438BAF64}" sibTransId="{BFC725FC-1980-40CF-B585-4E8285DDFC10}"/>
    <dgm:cxn modelId="{7A4D292E-4BCE-4710-8209-EABC75DE399C}" srcId="{501C80C4-3C37-4B06-AC2A-25F05322FDE0}" destId="{DCF2E28D-8679-4291-A975-2BAC85671CE5}" srcOrd="2" destOrd="0" parTransId="{0C07C27D-576E-4BAA-825E-6F1389DA3273}" sibTransId="{4B0EBB19-3A6D-4C5D-810F-FB8DBB502E99}"/>
    <dgm:cxn modelId="{929E20DE-6681-4A67-A309-418B6A0ABB01}" srcId="{501C80C4-3C37-4B06-AC2A-25F05322FDE0}" destId="{EB04B14C-AE2D-4FE6-B5B7-A100FDA9F018}" srcOrd="3" destOrd="0" parTransId="{66E511DF-EBC6-4D21-97FE-47C7FECF09FD}" sibTransId="{B58DD7C2-80F1-4C14-996D-ABC476B5C45E}"/>
    <dgm:cxn modelId="{2ECA37DE-8605-43B4-A26E-1D7DE76B0E2B}" srcId="{501C80C4-3C37-4B06-AC2A-25F05322FDE0}" destId="{6E96E5B9-1A65-47D6-B688-3EA41B740423}" srcOrd="4" destOrd="0" parTransId="{E8925A05-DA0C-4603-80CA-8DBB2EE7F5F6}" sibTransId="{AE9CF2AC-0BB3-4955-97FB-853A3D345697}"/>
    <dgm:cxn modelId="{6A7CDF32-DADA-4DD9-BB6D-A3296E1BD9BB}" srcId="{501C80C4-3C37-4B06-AC2A-25F05322FDE0}" destId="{ACC34BA2-2980-4B3F-931D-F366D0F2ED0D}" srcOrd="5" destOrd="0" parTransId="{54EAB9B9-56D1-4256-8F7D-E50F291979AB}" sibTransId="{AEB2C976-0AEB-4001-B071-4823F944B67A}"/>
    <dgm:cxn modelId="{F972DA19-5FDB-483A-9656-4111EE3C655C}" type="presOf" srcId="{6E96E5B9-1A65-47D6-B688-3EA41B740423}" destId="{D892DFE1-3E44-4E43-B655-56657CA819B5}" srcOrd="1" destOrd="0" presId="urn:microsoft.com/office/officeart/2005/8/layout/list1#3"/>
    <dgm:cxn modelId="{B90B1E3F-5220-4E83-BCE0-88A2CBC65B7D}" type="presOf" srcId="{79F64CC5-B0A0-473A-A647-A8DB6562D23B}" destId="{2968AA41-C1D3-4EDF-9DB3-378F66B2FD39}" srcOrd="1" destOrd="0" presId="urn:microsoft.com/office/officeart/2005/8/layout/list1#3"/>
    <dgm:cxn modelId="{264EA82A-3C19-4431-95BF-D3D186D50FAB}" srcId="{501C80C4-3C37-4B06-AC2A-25F05322FDE0}" destId="{37692BE6-0C37-4F28-9FB7-2AB60D455745}" srcOrd="1" destOrd="0" parTransId="{B518B133-2D23-4E27-8F2B-A5EE76B896D4}" sibTransId="{2E0A3F7D-D291-49E2-B6D4-0ACF6C15C803}"/>
    <dgm:cxn modelId="{7FDB1428-4183-4EC1-BF93-FA2ABE90C875}" type="presOf" srcId="{1485770A-C31D-4717-A909-3E0D82F6DC56}" destId="{23187D04-50C9-436D-B6E1-3DD03144C29F}" srcOrd="1" destOrd="0" presId="urn:microsoft.com/office/officeart/2005/8/layout/list1#3"/>
    <dgm:cxn modelId="{11CF3857-986A-47B3-8CC5-5024AAA96A81}" type="presOf" srcId="{37692BE6-0C37-4F28-9FB7-2AB60D455745}" destId="{7C6A3F81-1A62-4A3B-A39B-AA19A1F58C1B}" srcOrd="0" destOrd="0" presId="urn:microsoft.com/office/officeart/2005/8/layout/list1#3"/>
    <dgm:cxn modelId="{36C1B9B1-D34F-4C54-A85B-7D8AD59EB43C}" type="presOf" srcId="{DCF2E28D-8679-4291-A975-2BAC85671CE5}" destId="{C4049D2D-6756-4D57-9FDF-84B9C2A490FC}" srcOrd="0" destOrd="0" presId="urn:microsoft.com/office/officeart/2005/8/layout/list1#3"/>
    <dgm:cxn modelId="{5E9A6AEC-3656-497C-88CA-0170FE8041E6}" type="presOf" srcId="{6E96E5B9-1A65-47D6-B688-3EA41B740423}" destId="{0F2FB865-B0D3-446F-851F-730D606AE3A1}" srcOrd="0" destOrd="0" presId="urn:microsoft.com/office/officeart/2005/8/layout/list1#3"/>
    <dgm:cxn modelId="{12A70813-6261-4F59-BDCE-D18FBA6753DD}" type="presOf" srcId="{501C80C4-3C37-4B06-AC2A-25F05322FDE0}" destId="{EE3CB678-3AF3-48EB-A9A3-4C9B3B638DF4}" srcOrd="0" destOrd="0" presId="urn:microsoft.com/office/officeart/2005/8/layout/list1#3"/>
    <dgm:cxn modelId="{122719AD-520F-44EC-A071-D5679375FA95}" type="presOf" srcId="{ACC34BA2-2980-4B3F-931D-F366D0F2ED0D}" destId="{305ED1D3-AF36-410C-B3EA-AF40E5015886}" srcOrd="1" destOrd="0" presId="urn:microsoft.com/office/officeart/2005/8/layout/list1#3"/>
    <dgm:cxn modelId="{5C68B41A-ABCE-4966-9410-AF7CBFCC8D71}" srcId="{501C80C4-3C37-4B06-AC2A-25F05322FDE0}" destId="{79F64CC5-B0A0-473A-A647-A8DB6562D23B}" srcOrd="0" destOrd="0" parTransId="{702F6268-E14C-45D5-8115-297DAA4B759C}" sibTransId="{981E424B-A63B-4DF7-BC97-1D5B2B7044B1}"/>
    <dgm:cxn modelId="{15BC49D7-426F-41C8-9AB1-52E209AEC58D}" type="presParOf" srcId="{EE3CB678-3AF3-48EB-A9A3-4C9B3B638DF4}" destId="{A787D67B-DDA1-4988-8415-DCD48FC3EA83}" srcOrd="0" destOrd="0" presId="urn:microsoft.com/office/officeart/2005/8/layout/list1#3"/>
    <dgm:cxn modelId="{88360A5C-0FA3-483C-BB0B-5FEAA52B9456}" type="presParOf" srcId="{A787D67B-DDA1-4988-8415-DCD48FC3EA83}" destId="{0797CEA2-9F9D-4159-A8DC-2F0D60611F3B}" srcOrd="0" destOrd="0" presId="urn:microsoft.com/office/officeart/2005/8/layout/list1#3"/>
    <dgm:cxn modelId="{953E03B4-E116-48ED-82FC-2C032093C697}" type="presParOf" srcId="{A787D67B-DDA1-4988-8415-DCD48FC3EA83}" destId="{2968AA41-C1D3-4EDF-9DB3-378F66B2FD39}" srcOrd="1" destOrd="0" presId="urn:microsoft.com/office/officeart/2005/8/layout/list1#3"/>
    <dgm:cxn modelId="{2A1594D7-DD2A-448C-AE1B-EF8AAE864254}" type="presParOf" srcId="{EE3CB678-3AF3-48EB-A9A3-4C9B3B638DF4}" destId="{D61417B3-60F3-4BE3-8E8F-9CEC27ECBCDA}" srcOrd="1" destOrd="0" presId="urn:microsoft.com/office/officeart/2005/8/layout/list1#3"/>
    <dgm:cxn modelId="{8F39B6C3-E439-4A40-85F3-7E811D0A091A}" type="presParOf" srcId="{EE3CB678-3AF3-48EB-A9A3-4C9B3B638DF4}" destId="{D167D85B-ED5F-4134-9F18-E6B4BAE0C614}" srcOrd="2" destOrd="0" presId="urn:microsoft.com/office/officeart/2005/8/layout/list1#3"/>
    <dgm:cxn modelId="{0981BA6B-B745-406B-99F9-21330B9C93F5}" type="presParOf" srcId="{EE3CB678-3AF3-48EB-A9A3-4C9B3B638DF4}" destId="{6402558A-B637-4118-8793-2FA57B2393DA}" srcOrd="3" destOrd="0" presId="urn:microsoft.com/office/officeart/2005/8/layout/list1#3"/>
    <dgm:cxn modelId="{A4149604-9B9D-4640-9D40-0B20ADBCB3B5}" type="presParOf" srcId="{EE3CB678-3AF3-48EB-A9A3-4C9B3B638DF4}" destId="{74914EDC-74BF-4BAA-B2A8-481441A7FDF8}" srcOrd="4" destOrd="0" presId="urn:microsoft.com/office/officeart/2005/8/layout/list1#3"/>
    <dgm:cxn modelId="{E587DC4C-A4ED-4055-AA26-4B781EA3B2D1}" type="presParOf" srcId="{74914EDC-74BF-4BAA-B2A8-481441A7FDF8}" destId="{7C6A3F81-1A62-4A3B-A39B-AA19A1F58C1B}" srcOrd="0" destOrd="0" presId="urn:microsoft.com/office/officeart/2005/8/layout/list1#3"/>
    <dgm:cxn modelId="{94CFF865-74AE-4158-8D69-37C479403021}" type="presParOf" srcId="{74914EDC-74BF-4BAA-B2A8-481441A7FDF8}" destId="{01C8E5E0-0242-4041-B8F5-C2C826DE1CC5}" srcOrd="1" destOrd="0" presId="urn:microsoft.com/office/officeart/2005/8/layout/list1#3"/>
    <dgm:cxn modelId="{CB76155E-C515-40DC-826E-CBACC20B567F}" type="presParOf" srcId="{EE3CB678-3AF3-48EB-A9A3-4C9B3B638DF4}" destId="{38115D55-A6D0-47CB-8637-C1277B924890}" srcOrd="5" destOrd="0" presId="urn:microsoft.com/office/officeart/2005/8/layout/list1#3"/>
    <dgm:cxn modelId="{E043A9D6-5CF9-43E3-9C36-31A617DD5015}" type="presParOf" srcId="{EE3CB678-3AF3-48EB-A9A3-4C9B3B638DF4}" destId="{5961A92A-6213-47DC-9699-4EFBF44958C0}" srcOrd="6" destOrd="0" presId="urn:microsoft.com/office/officeart/2005/8/layout/list1#3"/>
    <dgm:cxn modelId="{A5FCAF27-3687-4814-B387-9438895CE6E2}" type="presParOf" srcId="{EE3CB678-3AF3-48EB-A9A3-4C9B3B638DF4}" destId="{AB461739-54E3-433C-B12F-6DD94A2BDF08}" srcOrd="7" destOrd="0" presId="urn:microsoft.com/office/officeart/2005/8/layout/list1#3"/>
    <dgm:cxn modelId="{0EB8E0CB-B50C-408A-BDF4-A75D2246CEE8}" type="presParOf" srcId="{EE3CB678-3AF3-48EB-A9A3-4C9B3B638DF4}" destId="{8C8C8E8F-405F-41F7-9F79-EAA846C54535}" srcOrd="8" destOrd="0" presId="urn:microsoft.com/office/officeart/2005/8/layout/list1#3"/>
    <dgm:cxn modelId="{E122A1F6-5273-4B9C-BDEA-4F5D2B83143A}" type="presParOf" srcId="{8C8C8E8F-405F-41F7-9F79-EAA846C54535}" destId="{C4049D2D-6756-4D57-9FDF-84B9C2A490FC}" srcOrd="0" destOrd="0" presId="urn:microsoft.com/office/officeart/2005/8/layout/list1#3"/>
    <dgm:cxn modelId="{9EC14964-5A36-4AED-920D-DA63C2CCF1B2}" type="presParOf" srcId="{8C8C8E8F-405F-41F7-9F79-EAA846C54535}" destId="{2B362EBD-8ACA-4C9C-BA09-69E94FF95F17}" srcOrd="1" destOrd="0" presId="urn:microsoft.com/office/officeart/2005/8/layout/list1#3"/>
    <dgm:cxn modelId="{B564F0A2-A0B9-4C05-AFAA-F0D9F5DDA8AD}" type="presParOf" srcId="{EE3CB678-3AF3-48EB-A9A3-4C9B3B638DF4}" destId="{B3A948E2-795B-48A5-BBAA-822FEB411D2F}" srcOrd="9" destOrd="0" presId="urn:microsoft.com/office/officeart/2005/8/layout/list1#3"/>
    <dgm:cxn modelId="{8F255BC6-4BC1-41F6-AF17-DCC629AF776A}" type="presParOf" srcId="{EE3CB678-3AF3-48EB-A9A3-4C9B3B638DF4}" destId="{A9D0CB99-0016-4A4A-B007-2FFE396D5A68}" srcOrd="10" destOrd="0" presId="urn:microsoft.com/office/officeart/2005/8/layout/list1#3"/>
    <dgm:cxn modelId="{8B7EEF8C-CEA3-4831-B661-EA70C3070A5A}" type="presParOf" srcId="{EE3CB678-3AF3-48EB-A9A3-4C9B3B638DF4}" destId="{69C2A0F1-C390-43B2-80A5-EE00B4503A64}" srcOrd="11" destOrd="0" presId="urn:microsoft.com/office/officeart/2005/8/layout/list1#3"/>
    <dgm:cxn modelId="{0B75C4D7-B5E4-4116-816C-B211376F7F7A}" type="presParOf" srcId="{EE3CB678-3AF3-48EB-A9A3-4C9B3B638DF4}" destId="{DF1F58DB-701A-449F-ABE1-25852E3B73AF}" srcOrd="12" destOrd="0" presId="urn:microsoft.com/office/officeart/2005/8/layout/list1#3"/>
    <dgm:cxn modelId="{686EAC64-1BA1-4D7B-8907-6DDC86EDEDAD}" type="presParOf" srcId="{DF1F58DB-701A-449F-ABE1-25852E3B73AF}" destId="{226CA4D7-47E3-4CA1-A845-DBA49F4A9167}" srcOrd="0" destOrd="0" presId="urn:microsoft.com/office/officeart/2005/8/layout/list1#3"/>
    <dgm:cxn modelId="{2E18BE42-BDC9-44C7-99B7-43A7B42A68E5}" type="presParOf" srcId="{DF1F58DB-701A-449F-ABE1-25852E3B73AF}" destId="{1251C93B-B6A5-4ED8-96D6-288281FD51E1}" srcOrd="1" destOrd="0" presId="urn:microsoft.com/office/officeart/2005/8/layout/list1#3"/>
    <dgm:cxn modelId="{E72C1BE7-B913-4188-AE94-70C797C21548}" type="presParOf" srcId="{EE3CB678-3AF3-48EB-A9A3-4C9B3B638DF4}" destId="{619C37A3-1041-49C4-AC95-314C20DA149D}" srcOrd="13" destOrd="0" presId="urn:microsoft.com/office/officeart/2005/8/layout/list1#3"/>
    <dgm:cxn modelId="{3765C125-23B4-4DDB-A4F8-59687B303073}" type="presParOf" srcId="{EE3CB678-3AF3-48EB-A9A3-4C9B3B638DF4}" destId="{AEECEF2A-4E14-4923-B5A5-10D5845BE749}" srcOrd="14" destOrd="0" presId="urn:microsoft.com/office/officeart/2005/8/layout/list1#3"/>
    <dgm:cxn modelId="{6AE9C235-3564-4368-AD30-23624400A48C}" type="presParOf" srcId="{EE3CB678-3AF3-48EB-A9A3-4C9B3B638DF4}" destId="{B342FA9C-FD21-4262-A039-1167E5C590FA}" srcOrd="15" destOrd="0" presId="urn:microsoft.com/office/officeart/2005/8/layout/list1#3"/>
    <dgm:cxn modelId="{FB38B28F-C84E-4EC9-855B-F4AE0908FF08}" type="presParOf" srcId="{EE3CB678-3AF3-48EB-A9A3-4C9B3B638DF4}" destId="{410A982A-5063-4DDA-ABB0-900BCEC9CA6C}" srcOrd="16" destOrd="0" presId="urn:microsoft.com/office/officeart/2005/8/layout/list1#3"/>
    <dgm:cxn modelId="{978AE69A-1840-4A62-9F11-C5405BAAF7FF}" type="presParOf" srcId="{410A982A-5063-4DDA-ABB0-900BCEC9CA6C}" destId="{0F2FB865-B0D3-446F-851F-730D606AE3A1}" srcOrd="0" destOrd="0" presId="urn:microsoft.com/office/officeart/2005/8/layout/list1#3"/>
    <dgm:cxn modelId="{0BA6A8C3-ABC9-480A-BA3E-5BDDC8D20D79}" type="presParOf" srcId="{410A982A-5063-4DDA-ABB0-900BCEC9CA6C}" destId="{D892DFE1-3E44-4E43-B655-56657CA819B5}" srcOrd="1" destOrd="0" presId="urn:microsoft.com/office/officeart/2005/8/layout/list1#3"/>
    <dgm:cxn modelId="{8C021045-80F1-4C0A-B938-91BB172E1A4D}" type="presParOf" srcId="{EE3CB678-3AF3-48EB-A9A3-4C9B3B638DF4}" destId="{8CFAC1BC-D89C-4B56-A71B-304D178A4A73}" srcOrd="17" destOrd="0" presId="urn:microsoft.com/office/officeart/2005/8/layout/list1#3"/>
    <dgm:cxn modelId="{0016E0F0-1C29-4EF8-8270-8F9E3DB3BA70}" type="presParOf" srcId="{EE3CB678-3AF3-48EB-A9A3-4C9B3B638DF4}" destId="{01450D37-CEE6-4639-8BC8-CCA4D927294B}" srcOrd="18" destOrd="0" presId="urn:microsoft.com/office/officeart/2005/8/layout/list1#3"/>
    <dgm:cxn modelId="{BC578A48-82E4-4A00-A11A-37CF682D75E0}" type="presParOf" srcId="{EE3CB678-3AF3-48EB-A9A3-4C9B3B638DF4}" destId="{ACC934C6-6766-4907-B687-B5B39683C80A}" srcOrd="19" destOrd="0" presId="urn:microsoft.com/office/officeart/2005/8/layout/list1#3"/>
    <dgm:cxn modelId="{BC70B958-DA57-4C09-8B9B-3B9CB8AB27EE}" type="presParOf" srcId="{EE3CB678-3AF3-48EB-A9A3-4C9B3B638DF4}" destId="{EB86F3F8-D404-418D-AE57-5A132595D9D8}" srcOrd="20" destOrd="0" presId="urn:microsoft.com/office/officeart/2005/8/layout/list1#3"/>
    <dgm:cxn modelId="{92BCBC1C-A906-4E5D-A11E-B8A5A5C7D8ED}" type="presParOf" srcId="{EB86F3F8-D404-418D-AE57-5A132595D9D8}" destId="{CC4B2317-246E-4333-B7A3-351D6E1EFF2D}" srcOrd="0" destOrd="0" presId="urn:microsoft.com/office/officeart/2005/8/layout/list1#3"/>
    <dgm:cxn modelId="{5C4DD41A-CE9F-4D86-9C4A-593A523DDDC7}" type="presParOf" srcId="{EB86F3F8-D404-418D-AE57-5A132595D9D8}" destId="{305ED1D3-AF36-410C-B3EA-AF40E5015886}" srcOrd="1" destOrd="0" presId="urn:microsoft.com/office/officeart/2005/8/layout/list1#3"/>
    <dgm:cxn modelId="{29972997-9626-4E51-9BFF-DBD1C0BD8709}" type="presParOf" srcId="{EE3CB678-3AF3-48EB-A9A3-4C9B3B638DF4}" destId="{B45AD399-4AAC-4749-A74D-FF45F2E5276B}" srcOrd="21" destOrd="0" presId="urn:microsoft.com/office/officeart/2005/8/layout/list1#3"/>
    <dgm:cxn modelId="{690F8E42-E6CE-4878-9585-7AE0D16E3D04}" type="presParOf" srcId="{EE3CB678-3AF3-48EB-A9A3-4C9B3B638DF4}" destId="{83998F44-6467-4421-82C4-6D820784008F}" srcOrd="22" destOrd="0" presId="urn:microsoft.com/office/officeart/2005/8/layout/list1#3"/>
    <dgm:cxn modelId="{3284E8BB-647B-450C-A56E-061C9524F8AF}" type="presParOf" srcId="{EE3CB678-3AF3-48EB-A9A3-4C9B3B638DF4}" destId="{657FB39A-10F4-4F4F-A6A2-EF4925EB9193}" srcOrd="23" destOrd="0" presId="urn:microsoft.com/office/officeart/2005/8/layout/list1#3"/>
    <dgm:cxn modelId="{EE1F095E-AE81-4BE0-9A1C-442B27075A0B}" type="presParOf" srcId="{EE3CB678-3AF3-48EB-A9A3-4C9B3B638DF4}" destId="{B9F4D0E2-BDAE-4F95-B4DB-8C18B30043CB}" srcOrd="24" destOrd="0" presId="urn:microsoft.com/office/officeart/2005/8/layout/list1#3"/>
    <dgm:cxn modelId="{32644B2D-0E93-4EE7-BF53-A167064C19D2}" type="presParOf" srcId="{B9F4D0E2-BDAE-4F95-B4DB-8C18B30043CB}" destId="{4CA27D32-D189-4CC7-880B-15E3F4DE9120}" srcOrd="0" destOrd="0" presId="urn:microsoft.com/office/officeart/2005/8/layout/list1#3"/>
    <dgm:cxn modelId="{937E72A9-4049-4FF1-9C30-DB8FDD34F1F0}" type="presParOf" srcId="{B9F4D0E2-BDAE-4F95-B4DB-8C18B30043CB}" destId="{23187D04-50C9-436D-B6E1-3DD03144C29F}" srcOrd="1" destOrd="0" presId="urn:microsoft.com/office/officeart/2005/8/layout/list1#3"/>
    <dgm:cxn modelId="{AE4058F7-6551-46FE-91B7-585764B15B6C}" type="presParOf" srcId="{EE3CB678-3AF3-48EB-A9A3-4C9B3B638DF4}" destId="{A9A539C2-A0D4-4140-9459-10BE21EA86A0}" srcOrd="25" destOrd="0" presId="urn:microsoft.com/office/officeart/2005/8/layout/list1#3"/>
    <dgm:cxn modelId="{3798E061-CF4A-4DD6-AED6-B52829B94B99}" type="presParOf" srcId="{EE3CB678-3AF3-48EB-A9A3-4C9B3B638DF4}" destId="{98B538CC-BBD8-46A7-A65D-0E3F053A6FD0}" srcOrd="26" destOrd="0" presId="urn:microsoft.com/office/officeart/2005/8/layout/list1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7D85B-ED5F-4134-9F18-E6B4BAE0C614}">
      <dsp:nvSpPr>
        <dsp:cNvPr id="0" name=""/>
        <dsp:cNvSpPr/>
      </dsp:nvSpPr>
      <dsp:spPr>
        <a:xfrm>
          <a:off x="0" y="302214"/>
          <a:ext cx="6178550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8AA41-C1D3-4EDF-9DB3-378F66B2FD39}">
      <dsp:nvSpPr>
        <dsp:cNvPr id="0" name=""/>
        <dsp:cNvSpPr/>
      </dsp:nvSpPr>
      <dsp:spPr>
        <a:xfrm>
          <a:off x="308927" y="7014"/>
          <a:ext cx="4324985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474" tIns="0" rIns="163474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 dirty="0"/>
            <a:t>一</a:t>
          </a:r>
          <a:r>
            <a:rPr lang="zh-CN" altLang="en-US" sz="2000" kern="1200" dirty="0" smtClean="0"/>
            <a:t>、政策依据</a:t>
          </a:r>
          <a:endParaRPr lang="zh-CN" altLang="en-US" sz="2000" kern="1200" dirty="0"/>
        </a:p>
      </dsp:txBody>
      <dsp:txXfrm>
        <a:off x="337748" y="35835"/>
        <a:ext cx="4267343" cy="532758"/>
      </dsp:txXfrm>
    </dsp:sp>
    <dsp:sp modelId="{6B4B0D2A-F76A-4881-A678-1599A9C1764F}">
      <dsp:nvSpPr>
        <dsp:cNvPr id="0" name=""/>
        <dsp:cNvSpPr/>
      </dsp:nvSpPr>
      <dsp:spPr>
        <a:xfrm>
          <a:off x="0" y="1209415"/>
          <a:ext cx="6178550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ABA9F-C289-434B-8864-E8FC1B5C2F60}">
      <dsp:nvSpPr>
        <dsp:cNvPr id="0" name=""/>
        <dsp:cNvSpPr/>
      </dsp:nvSpPr>
      <dsp:spPr>
        <a:xfrm>
          <a:off x="308927" y="914215"/>
          <a:ext cx="4324985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474" tIns="0" rIns="163474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/>
            <a:t>二、开学前准备</a:t>
          </a:r>
        </a:p>
      </dsp:txBody>
      <dsp:txXfrm>
        <a:off x="337748" y="943036"/>
        <a:ext cx="4267343" cy="532758"/>
      </dsp:txXfrm>
    </dsp:sp>
    <dsp:sp modelId="{F2D507D6-5CB7-4C81-896F-18FAF0126329}">
      <dsp:nvSpPr>
        <dsp:cNvPr id="0" name=""/>
        <dsp:cNvSpPr/>
      </dsp:nvSpPr>
      <dsp:spPr>
        <a:xfrm>
          <a:off x="0" y="2116615"/>
          <a:ext cx="6178550" cy="5040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3FA2F-E1C7-4C05-8B05-C32B42A9A930}">
      <dsp:nvSpPr>
        <dsp:cNvPr id="0" name=""/>
        <dsp:cNvSpPr/>
      </dsp:nvSpPr>
      <dsp:spPr>
        <a:xfrm>
          <a:off x="308927" y="1821415"/>
          <a:ext cx="4324985" cy="5904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474" tIns="0" rIns="163474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kern="1200"/>
            <a:t>三、开学后措施</a:t>
          </a:r>
        </a:p>
      </dsp:txBody>
      <dsp:txXfrm>
        <a:off x="337748" y="1850236"/>
        <a:ext cx="4267343" cy="5327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7D85B-ED5F-4134-9F18-E6B4BAE0C614}">
      <dsp:nvSpPr>
        <dsp:cNvPr id="0" name=""/>
        <dsp:cNvSpPr/>
      </dsp:nvSpPr>
      <dsp:spPr>
        <a:xfrm>
          <a:off x="0" y="31985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8AA41-C1D3-4EDF-9DB3-378F66B2FD39}">
      <dsp:nvSpPr>
        <dsp:cNvPr id="0" name=""/>
        <dsp:cNvSpPr/>
      </dsp:nvSpPr>
      <dsp:spPr>
        <a:xfrm>
          <a:off x="336835" y="14273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/>
            <a:t>（一）加强组织领导</a:t>
          </a:r>
        </a:p>
      </dsp:txBody>
      <dsp:txXfrm>
        <a:off x="354128" y="160028"/>
        <a:ext cx="4681114" cy="319654"/>
      </dsp:txXfrm>
    </dsp:sp>
    <dsp:sp modelId="{56DD73D5-02D3-42EC-8B67-A4C6E2FAC5D6}">
      <dsp:nvSpPr>
        <dsp:cNvPr id="0" name=""/>
        <dsp:cNvSpPr/>
      </dsp:nvSpPr>
      <dsp:spPr>
        <a:xfrm>
          <a:off x="0" y="86417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4AD37B-7B9E-495D-BCD2-CB031110AB3C}">
      <dsp:nvSpPr>
        <dsp:cNvPr id="0" name=""/>
        <dsp:cNvSpPr/>
      </dsp:nvSpPr>
      <dsp:spPr>
        <a:xfrm>
          <a:off x="336835" y="68705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/>
            <a:t>（二）完善相关制度</a:t>
          </a:r>
        </a:p>
      </dsp:txBody>
      <dsp:txXfrm>
        <a:off x="354128" y="704348"/>
        <a:ext cx="4681114" cy="319654"/>
      </dsp:txXfrm>
    </dsp:sp>
    <dsp:sp modelId="{B6E30D2F-D3D8-4753-A654-6E3A15458866}">
      <dsp:nvSpPr>
        <dsp:cNvPr id="0" name=""/>
        <dsp:cNvSpPr/>
      </dsp:nvSpPr>
      <dsp:spPr>
        <a:xfrm>
          <a:off x="0" y="140849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DF3D7-AF68-4EAF-AB12-1E15326131E6}">
      <dsp:nvSpPr>
        <dsp:cNvPr id="0" name=""/>
        <dsp:cNvSpPr/>
      </dsp:nvSpPr>
      <dsp:spPr>
        <a:xfrm>
          <a:off x="336835" y="123137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（三</a:t>
          </a:r>
          <a:r>
            <a:rPr lang="zh-CN" sz="1200" kern="1200" dirty="0" smtClean="0"/>
            <a:t>）</a:t>
          </a:r>
          <a:r>
            <a:rPr lang="zh-CN" altLang="en-US" sz="1200" kern="1200" dirty="0" smtClean="0"/>
            <a:t>做好健康监测</a:t>
          </a:r>
          <a:endParaRPr lang="zh-CN" sz="1200" kern="1200" dirty="0"/>
        </a:p>
      </dsp:txBody>
      <dsp:txXfrm>
        <a:off x="354128" y="1248668"/>
        <a:ext cx="4681114" cy="319654"/>
      </dsp:txXfrm>
    </dsp:sp>
    <dsp:sp modelId="{6B4B0D2A-F76A-4881-A678-1599A9C1764F}">
      <dsp:nvSpPr>
        <dsp:cNvPr id="0" name=""/>
        <dsp:cNvSpPr/>
      </dsp:nvSpPr>
      <dsp:spPr>
        <a:xfrm>
          <a:off x="0" y="195281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FABA9F-C289-434B-8864-E8FC1B5C2F60}">
      <dsp:nvSpPr>
        <dsp:cNvPr id="0" name=""/>
        <dsp:cNvSpPr/>
      </dsp:nvSpPr>
      <dsp:spPr>
        <a:xfrm>
          <a:off x="336835" y="177569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 dirty="0"/>
            <a:t>（四</a:t>
          </a:r>
          <a:r>
            <a:rPr lang="zh-CN" altLang="en-US" sz="1200" kern="1200" dirty="0" smtClean="0"/>
            <a:t>）严格校园管控</a:t>
          </a:r>
          <a:endParaRPr lang="zh-CN" altLang="en-US" sz="1200" kern="1200" dirty="0"/>
        </a:p>
      </dsp:txBody>
      <dsp:txXfrm>
        <a:off x="354128" y="1792988"/>
        <a:ext cx="4681114" cy="319654"/>
      </dsp:txXfrm>
    </dsp:sp>
    <dsp:sp modelId="{F2D507D6-5CB7-4C81-896F-18FAF0126329}">
      <dsp:nvSpPr>
        <dsp:cNvPr id="0" name=""/>
        <dsp:cNvSpPr/>
      </dsp:nvSpPr>
      <dsp:spPr>
        <a:xfrm>
          <a:off x="0" y="249713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F3FA2F-E1C7-4C05-8B05-C32B42A9A930}">
      <dsp:nvSpPr>
        <dsp:cNvPr id="0" name=""/>
        <dsp:cNvSpPr/>
      </dsp:nvSpPr>
      <dsp:spPr>
        <a:xfrm>
          <a:off x="336835" y="232001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 dirty="0"/>
            <a:t>（五</a:t>
          </a:r>
          <a:r>
            <a:rPr lang="zh-CN" altLang="en-US" sz="1200" kern="1200" dirty="0" smtClean="0"/>
            <a:t>）</a:t>
          </a:r>
          <a:r>
            <a:rPr lang="zh-CN" sz="1200" kern="1200" dirty="0" smtClean="0"/>
            <a:t>做好条件保障</a:t>
          </a:r>
          <a:endParaRPr lang="zh-CN" altLang="en-US" sz="1200" kern="1200" dirty="0"/>
        </a:p>
      </dsp:txBody>
      <dsp:txXfrm>
        <a:off x="354128" y="2337308"/>
        <a:ext cx="4681114" cy="319654"/>
      </dsp:txXfrm>
    </dsp:sp>
    <dsp:sp modelId="{DF0879FB-992A-49F4-955B-DE166D69E1B3}">
      <dsp:nvSpPr>
        <dsp:cNvPr id="0" name=""/>
        <dsp:cNvSpPr/>
      </dsp:nvSpPr>
      <dsp:spPr>
        <a:xfrm>
          <a:off x="0" y="304145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C8DED-24B6-45D0-990C-449651882B5E}">
      <dsp:nvSpPr>
        <dsp:cNvPr id="0" name=""/>
        <dsp:cNvSpPr/>
      </dsp:nvSpPr>
      <dsp:spPr>
        <a:xfrm>
          <a:off x="336835" y="286433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（六</a:t>
          </a:r>
          <a:r>
            <a:rPr lang="zh-CN" sz="1200" kern="1200" dirty="0" smtClean="0"/>
            <a:t>）做好培训演练</a:t>
          </a:r>
          <a:endParaRPr lang="zh-CN" sz="1200" kern="1200" dirty="0"/>
        </a:p>
      </dsp:txBody>
      <dsp:txXfrm>
        <a:off x="354128" y="2881628"/>
        <a:ext cx="4681114" cy="319654"/>
      </dsp:txXfrm>
    </dsp:sp>
    <dsp:sp modelId="{D32E7E5A-8E14-439F-B67C-DC8819F15BA9}">
      <dsp:nvSpPr>
        <dsp:cNvPr id="0" name=""/>
        <dsp:cNvSpPr/>
      </dsp:nvSpPr>
      <dsp:spPr>
        <a:xfrm>
          <a:off x="0" y="3585775"/>
          <a:ext cx="673671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D3B01F-0AC8-4B8C-936D-EFA8E77FA60A}">
      <dsp:nvSpPr>
        <dsp:cNvPr id="0" name=""/>
        <dsp:cNvSpPr/>
      </dsp:nvSpPr>
      <dsp:spPr>
        <a:xfrm>
          <a:off x="336835" y="3408655"/>
          <a:ext cx="4715700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8242" tIns="0" rIns="178242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（七</a:t>
          </a:r>
          <a:r>
            <a:rPr lang="zh-CN" sz="1200" kern="1200" dirty="0" smtClean="0"/>
            <a:t>）做好家校沟通</a:t>
          </a:r>
          <a:endParaRPr lang="zh-CN" sz="1200" kern="1200" dirty="0"/>
        </a:p>
      </dsp:txBody>
      <dsp:txXfrm>
        <a:off x="354128" y="3425948"/>
        <a:ext cx="4681114" cy="3196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7D85B-ED5F-4134-9F18-E6B4BAE0C614}">
      <dsp:nvSpPr>
        <dsp:cNvPr id="0" name=""/>
        <dsp:cNvSpPr/>
      </dsp:nvSpPr>
      <dsp:spPr>
        <a:xfrm>
          <a:off x="0" y="26623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8AA41-C1D3-4EDF-9DB3-378F66B2FD39}">
      <dsp:nvSpPr>
        <dsp:cNvPr id="0" name=""/>
        <dsp:cNvSpPr/>
      </dsp:nvSpPr>
      <dsp:spPr>
        <a:xfrm>
          <a:off x="351059" y="8911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/>
            <a:t>（一）实行错时上下学</a:t>
          </a:r>
        </a:p>
      </dsp:txBody>
      <dsp:txXfrm>
        <a:off x="368352" y="106405"/>
        <a:ext cx="4880250" cy="319654"/>
      </dsp:txXfrm>
    </dsp:sp>
    <dsp:sp modelId="{5961A92A-6213-47DC-9699-4EFBF44958C0}">
      <dsp:nvSpPr>
        <dsp:cNvPr id="0" name=""/>
        <dsp:cNvSpPr/>
      </dsp:nvSpPr>
      <dsp:spPr>
        <a:xfrm>
          <a:off x="0" y="81055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8E5E0-0242-4041-B8F5-C2C826DE1CC5}">
      <dsp:nvSpPr>
        <dsp:cNvPr id="0" name=""/>
        <dsp:cNvSpPr/>
      </dsp:nvSpPr>
      <dsp:spPr>
        <a:xfrm>
          <a:off x="351059" y="63343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（二</a:t>
          </a:r>
          <a:r>
            <a:rPr lang="en-US" altLang="zh-CN" sz="1200" kern="1200" dirty="0"/>
            <a:t>)</a:t>
          </a:r>
          <a:r>
            <a:rPr lang="zh-CN" altLang="zh-CN" sz="1200" kern="1200" dirty="0"/>
            <a:t>落实健</a:t>
          </a:r>
          <a:r>
            <a:rPr lang="zh-CN" altLang="zh-CN" sz="1200" kern="1200" dirty="0" smtClean="0"/>
            <a:t>康</a:t>
          </a:r>
          <a:r>
            <a:rPr lang="zh-CN" altLang="en-US" sz="1200" kern="1200" dirty="0" smtClean="0"/>
            <a:t>监测</a:t>
          </a:r>
          <a:r>
            <a:rPr lang="zh-CN" altLang="zh-CN" sz="1200" kern="1200" dirty="0" smtClean="0"/>
            <a:t>制度</a:t>
          </a:r>
          <a:r>
            <a:rPr lang="zh-CN" altLang="en-US" sz="1200" kern="1200" dirty="0" smtClean="0"/>
            <a:t>和管理制度</a:t>
          </a:r>
          <a:endParaRPr lang="zh-CN" altLang="zh-CN" sz="1200" kern="1200" dirty="0"/>
        </a:p>
      </dsp:txBody>
      <dsp:txXfrm>
        <a:off x="368352" y="650725"/>
        <a:ext cx="4880250" cy="319654"/>
      </dsp:txXfrm>
    </dsp:sp>
    <dsp:sp modelId="{A9D0CB99-0016-4A4A-B007-2FFE396D5A68}">
      <dsp:nvSpPr>
        <dsp:cNvPr id="0" name=""/>
        <dsp:cNvSpPr/>
      </dsp:nvSpPr>
      <dsp:spPr>
        <a:xfrm>
          <a:off x="0" y="135487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62EBD-8ACA-4C9C-BA09-69E94FF95F17}">
      <dsp:nvSpPr>
        <dsp:cNvPr id="0" name=""/>
        <dsp:cNvSpPr/>
      </dsp:nvSpPr>
      <dsp:spPr>
        <a:xfrm>
          <a:off x="351059" y="117775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（三）落</a:t>
          </a:r>
          <a:r>
            <a:rPr lang="zh-CN" sz="1200" kern="1200" dirty="0" smtClean="0"/>
            <a:t>实</a:t>
          </a:r>
          <a:r>
            <a:rPr lang="zh-CN" altLang="en-US" sz="1200" kern="1200" dirty="0" smtClean="0"/>
            <a:t>传染病疫情</a:t>
          </a:r>
          <a:r>
            <a:rPr lang="zh-CN" sz="1200" kern="1200" dirty="0" smtClean="0"/>
            <a:t>报</a:t>
          </a:r>
          <a:r>
            <a:rPr lang="zh-CN" sz="1200" kern="1200" dirty="0"/>
            <a:t>告制度</a:t>
          </a:r>
        </a:p>
      </dsp:txBody>
      <dsp:txXfrm>
        <a:off x="368352" y="1195045"/>
        <a:ext cx="4880250" cy="319654"/>
      </dsp:txXfrm>
    </dsp:sp>
    <dsp:sp modelId="{AEECEF2A-4E14-4923-B5A5-10D5845BE749}">
      <dsp:nvSpPr>
        <dsp:cNvPr id="0" name=""/>
        <dsp:cNvSpPr/>
      </dsp:nvSpPr>
      <dsp:spPr>
        <a:xfrm>
          <a:off x="0" y="189919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1C93B-B6A5-4ED8-96D6-288281FD51E1}">
      <dsp:nvSpPr>
        <dsp:cNvPr id="0" name=""/>
        <dsp:cNvSpPr/>
      </dsp:nvSpPr>
      <dsp:spPr>
        <a:xfrm>
          <a:off x="351059" y="172207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（四</a:t>
          </a:r>
          <a:r>
            <a:rPr lang="zh-CN" sz="1200" kern="1200" dirty="0" smtClean="0"/>
            <a:t>）</a:t>
          </a:r>
          <a:r>
            <a:rPr lang="zh-CN" altLang="en-US" sz="1200" kern="1200" dirty="0" smtClean="0"/>
            <a:t>落实复课证明查验制度</a:t>
          </a:r>
          <a:endParaRPr lang="zh-CN" sz="1200" kern="1200" dirty="0"/>
        </a:p>
      </dsp:txBody>
      <dsp:txXfrm>
        <a:off x="368352" y="1739365"/>
        <a:ext cx="4880250" cy="319654"/>
      </dsp:txXfrm>
    </dsp:sp>
    <dsp:sp modelId="{01450D37-CEE6-4639-8BC8-CCA4D927294B}">
      <dsp:nvSpPr>
        <dsp:cNvPr id="0" name=""/>
        <dsp:cNvSpPr/>
      </dsp:nvSpPr>
      <dsp:spPr>
        <a:xfrm>
          <a:off x="0" y="244351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92DFE1-3E44-4E43-B655-56657CA819B5}">
      <dsp:nvSpPr>
        <dsp:cNvPr id="0" name=""/>
        <dsp:cNvSpPr/>
      </dsp:nvSpPr>
      <dsp:spPr>
        <a:xfrm>
          <a:off x="351059" y="226639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（五</a:t>
          </a:r>
          <a:r>
            <a:rPr lang="zh-CN" sz="1200" kern="1200" dirty="0" smtClean="0"/>
            <a:t>）</a:t>
          </a:r>
          <a:r>
            <a:rPr lang="zh-CN" altLang="en-US" sz="1200" kern="1200" dirty="0" smtClean="0"/>
            <a:t>落实通风消毒制度</a:t>
          </a:r>
          <a:endParaRPr lang="zh-CN" sz="1200" kern="1200" dirty="0"/>
        </a:p>
      </dsp:txBody>
      <dsp:txXfrm>
        <a:off x="368352" y="2283685"/>
        <a:ext cx="4880250" cy="319654"/>
      </dsp:txXfrm>
    </dsp:sp>
    <dsp:sp modelId="{83998F44-6467-4421-82C4-6D820784008F}">
      <dsp:nvSpPr>
        <dsp:cNvPr id="0" name=""/>
        <dsp:cNvSpPr/>
      </dsp:nvSpPr>
      <dsp:spPr>
        <a:xfrm>
          <a:off x="0" y="298783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5ED1D3-AF36-410C-B3EA-AF40E5015886}">
      <dsp:nvSpPr>
        <dsp:cNvPr id="0" name=""/>
        <dsp:cNvSpPr/>
      </dsp:nvSpPr>
      <dsp:spPr>
        <a:xfrm>
          <a:off x="351059" y="281071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（六）落</a:t>
          </a:r>
          <a:r>
            <a:rPr lang="zh-CN" sz="1200" kern="1200" dirty="0" smtClean="0"/>
            <a:t>实</a:t>
          </a:r>
          <a:r>
            <a:rPr lang="zh-CN" altLang="en-US" sz="1200" kern="1200" dirty="0" smtClean="0"/>
            <a:t>健康教育</a:t>
          </a:r>
          <a:r>
            <a:rPr lang="zh-CN" sz="1200" kern="1200" dirty="0" smtClean="0"/>
            <a:t>制</a:t>
          </a:r>
          <a:r>
            <a:rPr lang="zh-CN" sz="1200" kern="1200" dirty="0"/>
            <a:t>度</a:t>
          </a:r>
        </a:p>
      </dsp:txBody>
      <dsp:txXfrm>
        <a:off x="368352" y="2828005"/>
        <a:ext cx="4880250" cy="319654"/>
      </dsp:txXfrm>
    </dsp:sp>
    <dsp:sp modelId="{98B538CC-BBD8-46A7-A65D-0E3F053A6FD0}">
      <dsp:nvSpPr>
        <dsp:cNvPr id="0" name=""/>
        <dsp:cNvSpPr/>
      </dsp:nvSpPr>
      <dsp:spPr>
        <a:xfrm>
          <a:off x="0" y="3532152"/>
          <a:ext cx="7021195" cy="30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187D04-50C9-436D-B6E1-3DD03144C29F}">
      <dsp:nvSpPr>
        <dsp:cNvPr id="0" name=""/>
        <dsp:cNvSpPr/>
      </dsp:nvSpPr>
      <dsp:spPr>
        <a:xfrm>
          <a:off x="351059" y="3355032"/>
          <a:ext cx="4914836" cy="354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5769" tIns="0" rIns="185769" bIns="0" numCol="1" spcCol="1270" anchor="ctr" anchorCtr="0">
          <a:noAutofit/>
        </a:bodyPr>
        <a:lstStyle/>
        <a:p>
          <a:pPr lvl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sz="1200" kern="1200" dirty="0"/>
            <a:t>（七</a:t>
          </a:r>
          <a:r>
            <a:rPr lang="zh-CN" sz="1200" kern="1200" dirty="0" smtClean="0"/>
            <a:t>）</a:t>
          </a:r>
          <a:r>
            <a:rPr lang="zh-CN" altLang="en-US" sz="1200" kern="1200" dirty="0" smtClean="0"/>
            <a:t>疫情现场应急处置</a:t>
          </a:r>
          <a:endParaRPr lang="zh-CN" sz="1200" kern="1200" dirty="0"/>
        </a:p>
      </dsp:txBody>
      <dsp:txXfrm>
        <a:off x="368352" y="3372325"/>
        <a:ext cx="4880250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#2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#3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739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120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43"/>
            <a:ext cx="7886700" cy="43588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0" y="1333829"/>
            <a:ext cx="3655181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400"/>
            </a:lvl4pPr>
            <a:lvl5pPr marL="1371600" indent="0">
              <a:buNone/>
              <a:defRPr sz="1400"/>
            </a:lvl5pPr>
            <a:lvl6pPr marL="1714500" indent="0">
              <a:buNone/>
              <a:defRPr sz="1400"/>
            </a:lvl6pPr>
            <a:lvl7pPr marL="2057400" indent="0">
              <a:buNone/>
              <a:defRPr sz="1400"/>
            </a:lvl7pPr>
            <a:lvl8pPr marL="2400300" indent="0">
              <a:buNone/>
              <a:defRPr sz="1400"/>
            </a:lvl8pPr>
            <a:lvl9pPr marL="27432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0" y="1999034"/>
            <a:ext cx="3655181" cy="2643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3829"/>
            <a:ext cx="3673182" cy="617934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400"/>
            </a:lvl4pPr>
            <a:lvl5pPr marL="1371600" indent="0">
              <a:buNone/>
              <a:defRPr sz="1400"/>
            </a:lvl5pPr>
            <a:lvl6pPr marL="1714500" indent="0">
              <a:buNone/>
              <a:defRPr sz="1400"/>
            </a:lvl6pPr>
            <a:lvl7pPr marL="2057400" indent="0">
              <a:buNone/>
              <a:defRPr sz="1400"/>
            </a:lvl7pPr>
            <a:lvl8pPr marL="2400300" indent="0">
              <a:buNone/>
              <a:defRPr sz="1400"/>
            </a:lvl8pPr>
            <a:lvl9pPr marL="27432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034"/>
            <a:ext cx="3673182" cy="26432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3124012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00"/>
            <a:ext cx="4629150" cy="4052888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3124012" cy="28586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400"/>
            </a:lvl2pPr>
            <a:lvl3pPr marL="685800" indent="0">
              <a:buNone/>
              <a:defRPr sz="12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  <a:lvl6pPr marL="1714500" indent="0">
              <a:buNone/>
              <a:defRPr sz="1100"/>
            </a:lvl6pPr>
            <a:lvl7pPr marL="2057400" indent="0">
              <a:buNone/>
              <a:defRPr sz="1100"/>
            </a:lvl7pPr>
            <a:lvl8pPr marL="2400300" indent="0">
              <a:buNone/>
              <a:defRPr sz="1100"/>
            </a:lvl8pPr>
            <a:lvl9pPr marL="2743200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pPr/>
              <a:t>2022/2/27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6"/>
          <p:cNvSpPr txBox="1"/>
          <p:nvPr/>
        </p:nvSpPr>
        <p:spPr>
          <a:xfrm>
            <a:off x="965403" y="1327143"/>
            <a:ext cx="7062470" cy="160813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CN" altLang="en-US" sz="3600" b="1" dirty="0" smtClean="0">
                <a:solidFill>
                  <a:srgbClr val="1B4367"/>
                </a:solidFill>
                <a:cs typeface="+mn-ea"/>
                <a:sym typeface="+mn-ea"/>
              </a:rPr>
              <a:t>音五小新冠</a:t>
            </a:r>
            <a:r>
              <a:rPr lang="en-US" altLang="zh-CN" sz="3600" b="1" dirty="0" smtClean="0">
                <a:solidFill>
                  <a:srgbClr val="1B4367"/>
                </a:solidFill>
                <a:cs typeface="+mn-ea"/>
                <a:sym typeface="+mn-ea"/>
              </a:rPr>
              <a:t>疫情防控管理</a:t>
            </a:r>
          </a:p>
          <a:p>
            <a:pPr algn="ctr">
              <a:lnSpc>
                <a:spcPts val="6000"/>
              </a:lnSpc>
            </a:pPr>
            <a:r>
              <a:rPr lang="zh-CN" altLang="en-US" sz="3600" b="1" dirty="0" smtClean="0">
                <a:solidFill>
                  <a:srgbClr val="1B4367"/>
                </a:solidFill>
                <a:cs typeface="+mn-ea"/>
                <a:sym typeface="+mn-ea"/>
              </a:rPr>
              <a:t>主题培训大会</a:t>
            </a:r>
            <a:endParaRPr lang="en-US" altLang="zh-CN" sz="3600" b="1" dirty="0" smtClean="0">
              <a:solidFill>
                <a:srgbClr val="1B4367"/>
              </a:solidFill>
              <a:cs typeface="+mn-ea"/>
              <a:sym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91025" y="4020547"/>
            <a:ext cx="4411226" cy="408623"/>
          </a:xfrm>
          <a:prstGeom prst="roundRect">
            <a:avLst/>
          </a:prstGeom>
          <a:solidFill>
            <a:srgbClr val="1B4367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sz="1800" dirty="0" smtClean="0">
                <a:solidFill>
                  <a:schemeClr val="bg1"/>
                </a:solidFill>
                <a:cs typeface="+mn-ea"/>
                <a:sym typeface="+mn-lt"/>
              </a:rPr>
              <a:t>主讲人</a:t>
            </a:r>
            <a:r>
              <a:rPr lang="zh-CN" altLang="en-US" sz="1800" dirty="0" smtClean="0">
                <a:solidFill>
                  <a:schemeClr val="bg1"/>
                </a:solidFill>
                <a:cs typeface="+mn-ea"/>
                <a:sym typeface="+mn-lt"/>
              </a:rPr>
              <a:t>：高宝   </a:t>
            </a:r>
            <a:r>
              <a:rPr lang="en-US" altLang="zh-CN" sz="1800" dirty="0" smtClean="0">
                <a:solidFill>
                  <a:schemeClr val="bg1"/>
                </a:solidFill>
                <a:cs typeface="+mn-ea"/>
                <a:sym typeface="+mn-lt"/>
              </a:rPr>
              <a:t>2022</a:t>
            </a:r>
            <a:r>
              <a:rPr lang="zh-CN" altLang="en-US" sz="1800" dirty="0" smtClean="0">
                <a:solidFill>
                  <a:schemeClr val="bg1"/>
                </a:solidFill>
                <a:cs typeface="+mn-ea"/>
                <a:sym typeface="+mn-lt"/>
              </a:rPr>
              <a:t>年 </a:t>
            </a:r>
            <a:r>
              <a:rPr lang="en-US" altLang="zh-CN" sz="1800" dirty="0" smtClean="0">
                <a:solidFill>
                  <a:schemeClr val="bg1"/>
                </a:solidFill>
                <a:cs typeface="+mn-ea"/>
                <a:sym typeface="+mn-lt"/>
              </a:rPr>
              <a:t>2 </a:t>
            </a:r>
            <a:r>
              <a:rPr lang="zh-CN" altLang="en-US" sz="1800" dirty="0" smtClean="0">
                <a:solidFill>
                  <a:schemeClr val="bg1"/>
                </a:solidFill>
                <a:cs typeface="+mn-ea"/>
                <a:sym typeface="+mn-lt"/>
              </a:rPr>
              <a:t>月 </a:t>
            </a:r>
            <a:r>
              <a:rPr lang="en-US" altLang="zh-CN" sz="1800" dirty="0" smtClean="0">
                <a:solidFill>
                  <a:schemeClr val="bg1"/>
                </a:solidFill>
                <a:cs typeface="+mn-ea"/>
                <a:sym typeface="+mn-lt"/>
              </a:rPr>
              <a:t>26 </a:t>
            </a:r>
            <a:r>
              <a:rPr lang="zh-CN" altLang="en-US" sz="1800" dirty="0" smtClean="0">
                <a:solidFill>
                  <a:schemeClr val="bg1"/>
                </a:solidFill>
                <a:cs typeface="+mn-ea"/>
                <a:sym typeface="+mn-lt"/>
              </a:rPr>
              <a:t>日</a:t>
            </a:r>
            <a:endParaRPr lang="zh-CN" altLang="en-US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5" name="图片 4" descr="C:\Users\Administrator\Desktop\校徽图案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76064" cy="50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6"/>
          <p:cNvSpPr txBox="1"/>
          <p:nvPr/>
        </p:nvSpPr>
        <p:spPr>
          <a:xfrm>
            <a:off x="485081" y="68367"/>
            <a:ext cx="2725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2000" b="1" spc="300" dirty="0" smtClean="0">
                <a:solidFill>
                  <a:srgbClr val="1D486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立德树人 博学明理</a:t>
            </a:r>
            <a:endParaRPr lang="zh-CN" altLang="en-US" sz="2000" b="1" spc="300" dirty="0">
              <a:solidFill>
                <a:srgbClr val="1D4865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040765" y="204215"/>
            <a:ext cx="6151880" cy="515620"/>
            <a:chOff x="2206" y="1842"/>
            <a:chExt cx="9778" cy="856"/>
          </a:xfrm>
        </p:grpSpPr>
        <p:sp>
          <p:nvSpPr>
            <p:cNvPr id="11" name="圆角矩形 10"/>
            <p:cNvSpPr/>
            <p:nvPr/>
          </p:nvSpPr>
          <p:spPr>
            <a:xfrm>
              <a:off x="2206" y="1842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06" y="1939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</a:rPr>
                <a:t>（三</a:t>
              </a:r>
              <a:r>
                <a:rPr lang="zh-CN" altLang="en-US" sz="2000" dirty="0" smtClean="0">
                  <a:solidFill>
                    <a:schemeClr val="bg1"/>
                  </a:solidFill>
                </a:rPr>
                <a:t>）做好健康监测</a:t>
              </a:r>
              <a:endParaRPr lang="zh-CN" alt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274445" y="1304925"/>
            <a:ext cx="6479540" cy="313932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1800" dirty="0">
                <a:sym typeface="+mn-ea"/>
              </a:rPr>
              <a:t>1.</a:t>
            </a:r>
            <a:r>
              <a:rPr lang="zh-CN" altLang="en-US" sz="1800" dirty="0">
                <a:sym typeface="+mn-ea"/>
              </a:rPr>
              <a:t>精准了解师生员工（包</a:t>
            </a:r>
            <a:r>
              <a:rPr lang="zh-CN" altLang="en-US" sz="1800" dirty="0" smtClean="0">
                <a:sym typeface="+mn-ea"/>
              </a:rPr>
              <a:t>括公益岗、食堂工作人员)</a:t>
            </a:r>
            <a:r>
              <a:rPr lang="zh-CN" altLang="en-US" sz="1800" dirty="0">
                <a:sym typeface="+mn-ea"/>
              </a:rPr>
              <a:t>返校前14天的身体健康状况以及休假期间外出情况、与病人接触情况等流行病学史及与本人同住人员身体健康情况，建立</a:t>
            </a:r>
            <a:r>
              <a:rPr lang="zh-CN" altLang="en-US" sz="1800" dirty="0">
                <a:solidFill>
                  <a:srgbClr val="FF0000"/>
                </a:solidFill>
                <a:sym typeface="+mn-ea"/>
              </a:rPr>
              <a:t>健康监测台账</a:t>
            </a:r>
            <a:r>
              <a:rPr lang="zh-CN" altLang="en-US" sz="1800" dirty="0">
                <a:sym typeface="+mn-ea"/>
              </a:rPr>
              <a:t>。</a:t>
            </a:r>
          </a:p>
          <a:p>
            <a:pPr indent="0"/>
            <a:endParaRPr lang="zh-CN" sz="1800" b="0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en-US" altLang="zh-CN" sz="1800" dirty="0">
                <a:sym typeface="+mn-ea"/>
              </a:rPr>
              <a:t>2.</a:t>
            </a:r>
            <a:r>
              <a:rPr lang="zh-CN" altLang="en-US" sz="1800" dirty="0">
                <a:sym typeface="+mn-ea"/>
              </a:rPr>
              <a:t>禁止带病返校，对排查的重点人员，加强跟踪管理，制定具体返校方案。</a:t>
            </a:r>
            <a:endParaRPr lang="zh-CN" altLang="en-US" sz="1800" b="0" dirty="0"/>
          </a:p>
          <a:p>
            <a:pPr indent="0"/>
            <a:endParaRPr lang="zh-CN" altLang="en-US" sz="1800" b="0" dirty="0"/>
          </a:p>
          <a:p>
            <a:pPr indent="0"/>
            <a:r>
              <a:rPr lang="en-US" altLang="zh-CN" sz="1800" dirty="0">
                <a:sym typeface="+mn-ea"/>
              </a:rPr>
              <a:t>3.</a:t>
            </a:r>
            <a:r>
              <a:rPr lang="zh-CN" altLang="en-US" sz="1800" dirty="0">
                <a:sym typeface="+mn-ea"/>
              </a:rPr>
              <a:t>及时准确掌握师生员工健康情况，实行</a:t>
            </a:r>
            <a:r>
              <a:rPr lang="zh-CN" altLang="en-US" sz="1800" dirty="0">
                <a:solidFill>
                  <a:srgbClr val="FF0000"/>
                </a:solidFill>
                <a:sym typeface="+mn-ea"/>
              </a:rPr>
              <a:t>“日报告”“零报告”</a:t>
            </a:r>
            <a:r>
              <a:rPr lang="zh-CN" altLang="en-US" sz="1800" dirty="0">
                <a:sym typeface="+mn-ea"/>
              </a:rPr>
              <a:t>制度,并向教育行政部门报告。发现有异常情况应及时与属地疾病预防控制机构联系。</a:t>
            </a:r>
            <a:endParaRPr lang="zh-CN" altLang="en-US" sz="1800" b="0" dirty="0"/>
          </a:p>
          <a:p>
            <a:pPr indent="0"/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031875" y="225805"/>
            <a:ext cx="6151880" cy="515620"/>
            <a:chOff x="2206" y="1842"/>
            <a:chExt cx="9778" cy="856"/>
          </a:xfrm>
        </p:grpSpPr>
        <p:sp>
          <p:nvSpPr>
            <p:cNvPr id="11" name="圆角矩形 10"/>
            <p:cNvSpPr/>
            <p:nvPr/>
          </p:nvSpPr>
          <p:spPr>
            <a:xfrm>
              <a:off x="2206" y="1842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06" y="1939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solidFill>
                    <a:schemeClr val="bg1"/>
                  </a:solidFill>
                </a:rPr>
                <a:t>（四）</a:t>
              </a:r>
              <a:r>
                <a:rPr lang="zh-CN" altLang="en-US" sz="2000" dirty="0">
                  <a:solidFill>
                    <a:schemeClr val="bg1"/>
                  </a:solidFill>
                </a:rPr>
                <a:t>严格校园管控</a:t>
              </a: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572756" y="1080850"/>
            <a:ext cx="3391364" cy="36830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ts val="3500"/>
              </a:lnSpc>
            </a:pPr>
            <a:r>
              <a:rPr lang="en-US" altLang="zh-CN" sz="1800" b="0" dirty="0" smtClean="0"/>
              <a:t>       1.</a:t>
            </a:r>
            <a:r>
              <a:rPr lang="zh-CN" altLang="en-US" sz="1800" b="0" dirty="0" smtClean="0"/>
              <a:t>实行闭环管</a:t>
            </a:r>
            <a:r>
              <a:rPr lang="zh-CN" altLang="en-US" sz="1800" b="0" dirty="0"/>
              <a:t>理</a:t>
            </a:r>
            <a:r>
              <a:rPr lang="zh-CN" altLang="en-US" sz="1800" b="0" dirty="0" smtClean="0"/>
              <a:t>，师生返校必须出示健康码及健康查询卡，异常情况的一律不许返校；开学前</a:t>
            </a:r>
            <a:r>
              <a:rPr lang="en-US" altLang="zh-CN" sz="1800" b="0" dirty="0" smtClean="0"/>
              <a:t>14</a:t>
            </a:r>
            <a:r>
              <a:rPr lang="zh-CN" altLang="en-US" sz="1800" b="0" dirty="0" smtClean="0"/>
              <a:t>到未返回居住地的不许返校；校</a:t>
            </a:r>
            <a:r>
              <a:rPr lang="zh-CN" altLang="en-US" sz="1800" b="0" dirty="0"/>
              <a:t>外无关人员一律不准进</a:t>
            </a:r>
            <a:r>
              <a:rPr lang="zh-CN" altLang="en-US" sz="1800" b="0" dirty="0" smtClean="0"/>
              <a:t>校；师</a:t>
            </a:r>
            <a:r>
              <a:rPr lang="zh-CN" altLang="en-US" sz="1800" b="0" dirty="0"/>
              <a:t>生入校一</a:t>
            </a:r>
            <a:r>
              <a:rPr lang="zh-CN" altLang="en-US" sz="1800" b="0" dirty="0" smtClean="0"/>
              <a:t>律检</a:t>
            </a:r>
            <a:r>
              <a:rPr lang="zh-CN" altLang="en-US" sz="1800" b="0" dirty="0"/>
              <a:t>测体温，对发烧咳嗽者一律实行医学隔离观察</a:t>
            </a:r>
            <a:r>
              <a:rPr lang="zh-CN" altLang="en-US" sz="1800" b="0" dirty="0" smtClean="0"/>
              <a:t>，按相关方案进一步处置。</a:t>
            </a:r>
            <a:endParaRPr lang="zh-CN" altLang="en-US" sz="1800" b="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4120" y="853762"/>
            <a:ext cx="4547989" cy="4079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031875" y="225805"/>
            <a:ext cx="6151880" cy="515620"/>
            <a:chOff x="2206" y="1842"/>
            <a:chExt cx="9778" cy="856"/>
          </a:xfrm>
        </p:grpSpPr>
        <p:sp>
          <p:nvSpPr>
            <p:cNvPr id="11" name="圆角矩形 10"/>
            <p:cNvSpPr/>
            <p:nvPr/>
          </p:nvSpPr>
          <p:spPr>
            <a:xfrm>
              <a:off x="2206" y="1842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06" y="1939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 smtClean="0">
                  <a:solidFill>
                    <a:schemeClr val="bg1"/>
                  </a:solidFill>
                </a:rPr>
                <a:t>（四）</a:t>
              </a:r>
              <a:r>
                <a:rPr lang="zh-CN" altLang="en-US" sz="2000" dirty="0">
                  <a:solidFill>
                    <a:schemeClr val="bg1"/>
                  </a:solidFill>
                </a:rPr>
                <a:t>严格校园管控</a:t>
              </a:r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205417" y="969784"/>
            <a:ext cx="5883910" cy="36933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800" b="0" dirty="0"/>
              <a:t>2.</a:t>
            </a:r>
            <a:r>
              <a:rPr lang="zh-CN" altLang="en-US" sz="1800" b="0" dirty="0"/>
              <a:t>开学</a:t>
            </a:r>
            <a:r>
              <a:rPr lang="zh-CN" altLang="en-US" sz="1800" dirty="0" smtClean="0"/>
              <a:t>前落实爱国卫生运动，对</a:t>
            </a:r>
            <a:r>
              <a:rPr lang="zh-CN" altLang="en-US" sz="1800" b="0" dirty="0"/>
              <a:t>学校进行</a:t>
            </a:r>
            <a:r>
              <a:rPr lang="zh-CN" altLang="en-US" sz="1800" b="0" dirty="0">
                <a:solidFill>
                  <a:srgbClr val="FF0000"/>
                </a:solidFill>
              </a:rPr>
              <a:t>全面彻底清洁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消杀</a:t>
            </a:r>
            <a:r>
              <a:rPr lang="zh-CN" altLang="en-US" sz="1800" b="0" dirty="0" smtClean="0"/>
              <a:t>。</a:t>
            </a:r>
            <a:endParaRPr lang="zh-CN" altLang="en-US" sz="1800" dirty="0"/>
          </a:p>
          <a:p>
            <a:pPr algn="l">
              <a:buClrTx/>
              <a:buSzTx/>
              <a:buFontTx/>
            </a:pPr>
            <a:r>
              <a:rPr lang="en-US" altLang="zh-CN" sz="1800" dirty="0"/>
              <a:t>3.</a:t>
            </a:r>
            <a:r>
              <a:rPr lang="zh-CN" altLang="en-US" sz="1800" dirty="0"/>
              <a:t>统筹做好校舍、食品、饮水</a:t>
            </a:r>
            <a:r>
              <a:rPr lang="zh-CN" altLang="en-US" sz="1800" dirty="0" smtClean="0"/>
              <a:t>、消</a:t>
            </a:r>
            <a:r>
              <a:rPr lang="zh-CN" altLang="en-US" sz="1800" dirty="0"/>
              <a:t>防、实验室等安全隐患排查和整改工作，防范安全事故</a:t>
            </a:r>
            <a:r>
              <a:rPr lang="zh-CN" altLang="en-US" sz="1800" dirty="0" smtClean="0"/>
              <a:t>。</a:t>
            </a:r>
            <a:endParaRPr lang="en-US" altLang="zh-CN" sz="1800" dirty="0" smtClean="0"/>
          </a:p>
          <a:p>
            <a:r>
              <a:rPr lang="zh-CN" altLang="en-US" sz="1800" dirty="0"/>
              <a:t>①教室、办公室及其他室内公共场所：以通风换气、预防性消毒、定期打扫为主</a:t>
            </a:r>
            <a:r>
              <a:rPr lang="zh-CN" altLang="en-US" sz="1800" dirty="0" smtClean="0"/>
              <a:t>。</a:t>
            </a:r>
            <a:endParaRPr lang="en-US" altLang="zh-CN" sz="1800" dirty="0"/>
          </a:p>
          <a:p>
            <a:r>
              <a:rPr lang="zh-CN" altLang="en-US" sz="1800" dirty="0"/>
              <a:t>②卫生保健室：相应制度、流程要上墙，除通风换气、预防性消毒、定期打扫外，还应保证防疫物资充足、设备设施完善</a:t>
            </a:r>
            <a:r>
              <a:rPr lang="zh-CN" altLang="en-US" sz="1800" dirty="0" smtClean="0"/>
              <a:t>。</a:t>
            </a:r>
            <a:endParaRPr lang="en-US" altLang="zh-CN" sz="1800" dirty="0"/>
          </a:p>
          <a:p>
            <a:r>
              <a:rPr lang="zh-CN" altLang="en-US" sz="1800" dirty="0"/>
              <a:t>③食堂、饮用水设施管理：尽量不开餐、建立健全相关制度、严格从业人员管理、彻底清洁、预防性消毒、加强安全监管和技术监督、严把食品管理流程、加强供水设施检测、储备必要卫生保障物资</a:t>
            </a:r>
            <a:r>
              <a:rPr lang="zh-CN" altLang="en-US" sz="1800" dirty="0" smtClean="0"/>
              <a:t>。</a:t>
            </a:r>
            <a:endParaRPr lang="en-US" altLang="zh-CN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/>
        </p:nvSpPr>
        <p:spPr>
          <a:xfrm>
            <a:off x="980440" y="298830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980440" y="357259"/>
            <a:ext cx="275758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（五）</a:t>
            </a:r>
            <a:r>
              <a:rPr lang="zh-CN" altLang="en-US" sz="2000" dirty="0">
                <a:solidFill>
                  <a:schemeClr val="bg1"/>
                </a:solidFill>
              </a:rPr>
              <a:t>做好条件保障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52568" y="1185538"/>
            <a:ext cx="6111803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/>
              <a:t>1.</a:t>
            </a:r>
            <a:r>
              <a:rPr lang="zh-CN" altLang="en-US" sz="1800" b="0" dirty="0"/>
              <a:t>对照中小学防控物资配备建议标准，结合实际，做好口罩、手套、消毒剂、测温</a:t>
            </a:r>
            <a:r>
              <a:rPr lang="zh-CN" altLang="en-US" sz="1800" b="0" dirty="0" smtClean="0"/>
              <a:t>仪、防护服等</a:t>
            </a:r>
            <a:r>
              <a:rPr lang="zh-CN" altLang="en-US" sz="1800" b="0" dirty="0"/>
              <a:t>防控物资储备</a:t>
            </a:r>
            <a:r>
              <a:rPr lang="zh-CN" altLang="en-US" sz="1800" b="0" dirty="0" smtClean="0"/>
              <a:t>。</a:t>
            </a:r>
            <a:endParaRPr lang="zh-CN" altLang="en-US" sz="1800" b="0" dirty="0"/>
          </a:p>
          <a:p>
            <a:pPr algn="l">
              <a:lnSpc>
                <a:spcPts val="3000"/>
              </a:lnSpc>
              <a:buClrTx/>
              <a:buSzTx/>
              <a:buFontTx/>
            </a:pPr>
            <a:endParaRPr lang="zh-CN" altLang="en-US" sz="1800" b="0" dirty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/>
              <a:t>2.</a:t>
            </a:r>
            <a:r>
              <a:rPr lang="zh-CN" altLang="en-US" sz="1800" b="0" dirty="0"/>
              <a:t>维护洗手设施,中小学校每40~45人设一个洗手盆或0.6m长盥洗槽，并备有洗手</a:t>
            </a:r>
            <a:r>
              <a:rPr lang="zh-CN" altLang="en-US" sz="1800" b="0" dirty="0" smtClean="0"/>
              <a:t>液等。</a:t>
            </a:r>
            <a:endParaRPr lang="en-US" altLang="zh-CN" sz="1800" b="0" dirty="0" smtClean="0"/>
          </a:p>
          <a:p>
            <a:pPr algn="l">
              <a:lnSpc>
                <a:spcPts val="3000"/>
              </a:lnSpc>
              <a:buClrTx/>
              <a:buSzTx/>
              <a:buFontTx/>
            </a:pPr>
            <a:endParaRPr lang="en-US" altLang="zh-CN" sz="1800" dirty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 smtClean="0"/>
              <a:t>3.</a:t>
            </a:r>
            <a:r>
              <a:rPr lang="zh-CN" altLang="en-US" sz="1800" b="0" dirty="0" smtClean="0"/>
              <a:t>在校门口、食堂、常用通道等人员密集区域设置</a:t>
            </a:r>
            <a:r>
              <a:rPr lang="en-US" altLang="zh-CN" sz="1800" b="0" dirty="0" smtClean="0"/>
              <a:t>1</a:t>
            </a:r>
            <a:r>
              <a:rPr lang="zh-CN" altLang="en-US" sz="1800" b="0" dirty="0" smtClean="0"/>
              <a:t>米线，保证安全距离。</a:t>
            </a:r>
            <a:endParaRPr lang="zh-CN" altLang="en-US" sz="1800" b="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圆角矩形 10"/>
          <p:cNvSpPr/>
          <p:nvPr/>
        </p:nvSpPr>
        <p:spPr>
          <a:xfrm>
            <a:off x="980440" y="298830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980440" y="357259"/>
            <a:ext cx="275758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（六）</a:t>
            </a:r>
            <a:r>
              <a:rPr lang="zh-CN" altLang="en-US" sz="2000" dirty="0">
                <a:solidFill>
                  <a:schemeClr val="bg1"/>
                </a:solidFill>
              </a:rPr>
              <a:t>做好培训演练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2210" y="1351286"/>
            <a:ext cx="6948026" cy="2744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dirty="0">
                <a:sym typeface="+mn-ea"/>
              </a:rPr>
              <a:t>1.</a:t>
            </a:r>
            <a:r>
              <a:rPr lang="zh-CN" altLang="en-US" sz="1800" dirty="0">
                <a:sym typeface="+mn-ea"/>
              </a:rPr>
              <a:t>采取适当形式，面向教职员工开展疫情防控、卫生消毒、应急处置等专业知识和技能</a:t>
            </a:r>
            <a:r>
              <a:rPr lang="zh-CN" altLang="en-US" sz="1800" dirty="0">
                <a:solidFill>
                  <a:srgbClr val="FF0000"/>
                </a:solidFill>
                <a:sym typeface="+mn-ea"/>
              </a:rPr>
              <a:t>培训</a:t>
            </a:r>
            <a:r>
              <a:rPr lang="zh-CN" altLang="en-US" sz="1800" dirty="0">
                <a:sym typeface="+mn-ea"/>
              </a:rPr>
              <a:t>，让全体教职员工熟悉疫情防控基本知识、基本技能，熟知校内防控各项制度规定。</a:t>
            </a:r>
          </a:p>
          <a:p>
            <a:pPr algn="l">
              <a:lnSpc>
                <a:spcPts val="3000"/>
              </a:lnSpc>
              <a:buClrTx/>
              <a:buSzTx/>
              <a:buFontTx/>
            </a:pPr>
            <a:endParaRPr lang="zh-CN" altLang="en-US" sz="1800" dirty="0">
              <a:sym typeface="+mn-ea"/>
            </a:endParaRPr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dirty="0" smtClean="0">
                <a:sym typeface="+mn-ea"/>
              </a:rPr>
              <a:t>2.</a:t>
            </a:r>
            <a:r>
              <a:rPr lang="zh-CN" altLang="en-US" sz="1800" dirty="0" smtClean="0">
                <a:sym typeface="+mn-ea"/>
              </a:rPr>
              <a:t>组</a:t>
            </a:r>
            <a:r>
              <a:rPr lang="zh-CN" altLang="en-US" sz="1800" dirty="0">
                <a:sym typeface="+mn-ea"/>
              </a:rPr>
              <a:t>织开展开学</a:t>
            </a:r>
            <a:r>
              <a:rPr lang="zh-CN" altLang="en-US" sz="1800" dirty="0">
                <a:solidFill>
                  <a:srgbClr val="FF0000"/>
                </a:solidFill>
                <a:sym typeface="+mn-ea"/>
              </a:rPr>
              <a:t>防控演练</a:t>
            </a:r>
            <a:r>
              <a:rPr lang="zh-CN" altLang="en-US" sz="1800" dirty="0">
                <a:sym typeface="+mn-ea"/>
              </a:rPr>
              <a:t>，重点针对返校入学、聚集性场所出入、食堂就餐、应急处置等环节进行演练，熟悉相关工作流程和操作办法</a:t>
            </a:r>
            <a:r>
              <a:rPr lang="zh-CN" altLang="en-US" sz="1800" dirty="0" smtClean="0">
                <a:sym typeface="+mn-ea"/>
              </a:rPr>
              <a:t>。（近期开展）</a:t>
            </a:r>
            <a:endParaRPr lang="zh-CN" altLang="en-US" sz="1800" b="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078230" y="120015"/>
            <a:ext cx="6151880" cy="515620"/>
            <a:chOff x="1698" y="189"/>
            <a:chExt cx="9688" cy="812"/>
          </a:xfrm>
        </p:grpSpPr>
        <p:sp>
          <p:nvSpPr>
            <p:cNvPr id="7" name="圆角矩形 6"/>
            <p:cNvSpPr/>
            <p:nvPr/>
          </p:nvSpPr>
          <p:spPr>
            <a:xfrm>
              <a:off x="1698" y="189"/>
              <a:ext cx="9688" cy="812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1698" y="281"/>
              <a:ext cx="4343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</a:rPr>
                <a:t>（八）做好家校沟通</a:t>
              </a: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299289" y="1257849"/>
            <a:ext cx="5733107" cy="20159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1800" dirty="0" smtClean="0"/>
              <a:t>      开</a:t>
            </a:r>
            <a:r>
              <a:rPr lang="zh-CN" altLang="en-US" sz="1800" dirty="0"/>
              <a:t>学前向全体家长发出</a:t>
            </a:r>
            <a:r>
              <a:rPr lang="zh-CN" altLang="en-US" sz="1800" dirty="0">
                <a:solidFill>
                  <a:srgbClr val="FF0000"/>
                </a:solidFill>
              </a:rPr>
              <a:t>开学告知书</a:t>
            </a:r>
            <a:r>
              <a:rPr lang="zh-CN" altLang="en-US" sz="1800" dirty="0"/>
              <a:t>，告知学校开学流程、学生返校注意事项等，提示家长关注学生在家期间身体健康状况，做好体温检测，教育孩子少出门、勤洗手，不去人员聚集场所,调整作息规律，以适当方式加强体育锻炼，为返校复课做好准备</a:t>
            </a:r>
            <a:r>
              <a:rPr lang="zh-CN" altLang="en-US" sz="1800" dirty="0" smtClean="0"/>
              <a:t>。 </a:t>
            </a:r>
            <a:endParaRPr lang="zh-CN" alt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645737" y="451075"/>
            <a:ext cx="7480168" cy="670714"/>
          </a:xfrm>
          <a:prstGeom prst="rect">
            <a:avLst/>
          </a:prstGeom>
        </p:spPr>
        <p:txBody>
          <a:bodyPr/>
          <a:lstStyle/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dirty="0" smtClean="0">
                <a:solidFill>
                  <a:srgbClr val="1B4367"/>
                </a:solidFill>
                <a:cs typeface="+mn-ea"/>
                <a:sym typeface="+mn-lt"/>
              </a:rPr>
              <a:t>三、开学后措施</a:t>
            </a:r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723802" y="1160945"/>
            <a:ext cx="7972425" cy="3477043"/>
          </a:xfrm>
          <a:prstGeom prst="rect">
            <a:avLst/>
          </a:prstGeom>
        </p:spPr>
        <p:txBody>
          <a:bodyPr/>
          <a:lstStyle/>
          <a:p>
            <a:endParaRPr lang="zh-CN" altLang="en-US" sz="1600" b="1" dirty="0" smtClean="0">
              <a:solidFill>
                <a:srgbClr val="1B4367"/>
              </a:solidFill>
              <a:cs typeface="+mn-ea"/>
              <a:sym typeface="+mn-lt"/>
            </a:endParaRPr>
          </a:p>
        </p:txBody>
      </p:sp>
      <p:graphicFrame>
        <p:nvGraphicFramePr>
          <p:cNvPr id="2" name="图示 1"/>
          <p:cNvGraphicFramePr/>
          <p:nvPr>
            <p:extLst>
              <p:ext uri="{D42A27DB-BD31-4B8C-83A1-F6EECF244321}">
                <p14:modId xmlns:p14="http://schemas.microsoft.com/office/powerpoint/2010/main" val="4051407610"/>
              </p:ext>
            </p:extLst>
          </p:nvPr>
        </p:nvGraphicFramePr>
        <p:xfrm>
          <a:off x="1104710" y="1117281"/>
          <a:ext cx="7021195" cy="3923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85467" y="1119407"/>
            <a:ext cx="6546549" cy="274414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zh-CN" altLang="en-US" sz="1800" b="0" dirty="0"/>
              <a:t>1</a:t>
            </a:r>
            <a:r>
              <a:rPr lang="zh-CN" altLang="en-US" sz="1800" b="0" dirty="0" smtClean="0"/>
              <a:t>.我校实行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分</a:t>
            </a:r>
            <a:r>
              <a:rPr lang="zh-CN" altLang="en-US" sz="1800" b="0" dirty="0">
                <a:solidFill>
                  <a:srgbClr val="FF0000"/>
                </a:solidFill>
              </a:rPr>
              <a:t>年级错时上下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学制度</a:t>
            </a:r>
            <a:r>
              <a:rPr lang="zh-CN" altLang="en-US" sz="1800" b="0" dirty="0" smtClean="0"/>
              <a:t>，</a:t>
            </a:r>
            <a:r>
              <a:rPr lang="zh-CN" altLang="en-US" sz="1800" b="0" dirty="0"/>
              <a:t>减少人员集中流动风险</a:t>
            </a:r>
            <a:r>
              <a:rPr lang="zh-CN" altLang="en-US" sz="1800" b="0" dirty="0" smtClean="0"/>
              <a:t>;</a:t>
            </a:r>
            <a:endParaRPr lang="en-US" altLang="zh-CN" sz="1800" b="0" dirty="0" smtClean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zh-CN" altLang="en-US" sz="1800" dirty="0" smtClean="0"/>
              <a:t>早上：四五六年级</a:t>
            </a:r>
            <a:r>
              <a:rPr lang="en-US" altLang="zh-CN" sz="1800" dirty="0" smtClean="0"/>
              <a:t>7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35</a:t>
            </a:r>
            <a:r>
              <a:rPr lang="zh-CN" altLang="en-US" sz="1800" dirty="0" smtClean="0"/>
              <a:t>到校；一二三年级</a:t>
            </a:r>
            <a:r>
              <a:rPr lang="en-US" altLang="zh-CN" sz="1800" dirty="0" smtClean="0"/>
              <a:t>7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40</a:t>
            </a:r>
            <a:r>
              <a:rPr lang="zh-CN" altLang="en-US" sz="1800" dirty="0" smtClean="0"/>
              <a:t>到校</a:t>
            </a:r>
            <a:endParaRPr lang="en-US" altLang="zh-CN" sz="1800" dirty="0" smtClean="0"/>
          </a:p>
          <a:p>
            <a:pPr>
              <a:lnSpc>
                <a:spcPts val="3000"/>
              </a:lnSpc>
            </a:pPr>
            <a:r>
              <a:rPr lang="zh-CN" altLang="en-US" sz="1800" b="0" dirty="0"/>
              <a:t>下</a:t>
            </a:r>
            <a:r>
              <a:rPr lang="zh-CN" altLang="en-US" sz="1800" b="0" dirty="0" smtClean="0"/>
              <a:t>午：</a:t>
            </a:r>
            <a:r>
              <a:rPr lang="zh-CN" altLang="en-US" sz="1800" dirty="0"/>
              <a:t>四五六年</a:t>
            </a:r>
            <a:r>
              <a:rPr lang="zh-CN" altLang="en-US" sz="1800" dirty="0" smtClean="0"/>
              <a:t>级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05</a:t>
            </a:r>
            <a:r>
              <a:rPr lang="zh-CN" altLang="en-US" sz="1800" dirty="0"/>
              <a:t>到校；一二三年</a:t>
            </a:r>
            <a:r>
              <a:rPr lang="zh-CN" altLang="en-US" sz="1800" dirty="0" smtClean="0"/>
              <a:t>级</a:t>
            </a:r>
            <a:r>
              <a:rPr lang="en-US" altLang="zh-CN" sz="1800" dirty="0" smtClean="0"/>
              <a:t>2</a:t>
            </a:r>
            <a:r>
              <a:rPr lang="zh-CN" altLang="en-US" sz="1800" dirty="0" smtClean="0"/>
              <a:t>：</a:t>
            </a:r>
            <a:r>
              <a:rPr lang="en-US" altLang="zh-CN" sz="1800" dirty="0" smtClean="0"/>
              <a:t>10</a:t>
            </a:r>
            <a:r>
              <a:rPr lang="zh-CN" altLang="en-US" sz="1800" dirty="0"/>
              <a:t>到校</a:t>
            </a:r>
            <a:endParaRPr lang="en-US" altLang="zh-CN" sz="1800" dirty="0"/>
          </a:p>
          <a:p>
            <a:pPr algn="l">
              <a:lnSpc>
                <a:spcPts val="3000"/>
              </a:lnSpc>
              <a:buClrTx/>
              <a:buSzTx/>
              <a:buFontTx/>
            </a:pPr>
            <a:endParaRPr lang="zh-CN" altLang="en-US" sz="1800" b="0" dirty="0"/>
          </a:p>
          <a:p>
            <a:pPr>
              <a:lnSpc>
                <a:spcPts val="3000"/>
              </a:lnSpc>
            </a:pPr>
            <a:r>
              <a:rPr lang="zh-CN" altLang="en-US" sz="1800" b="0" dirty="0"/>
              <a:t>2.上下学时，学</a:t>
            </a:r>
            <a:r>
              <a:rPr lang="zh-CN" altLang="en-US" sz="1800" b="0" dirty="0" smtClean="0"/>
              <a:t>校安</a:t>
            </a:r>
            <a:r>
              <a:rPr lang="zh-CN" altLang="en-US" sz="1800" b="0" dirty="0"/>
              <a:t>排人员加强有序引导;严格执行家长接</a:t>
            </a:r>
            <a:r>
              <a:rPr lang="zh-CN" altLang="en-US" sz="1800" b="0" dirty="0" smtClean="0"/>
              <a:t>送制度；合</a:t>
            </a:r>
            <a:r>
              <a:rPr lang="zh-CN" altLang="en-US" sz="1800" b="0" dirty="0"/>
              <a:t>理分散人流，</a:t>
            </a:r>
            <a:r>
              <a:rPr lang="zh-CN" altLang="en-US" sz="1800" b="0" dirty="0">
                <a:solidFill>
                  <a:srgbClr val="FF0000"/>
                </a:solidFill>
              </a:rPr>
              <a:t>避免校门口人群聚集</a:t>
            </a:r>
            <a:r>
              <a:rPr lang="zh-CN" altLang="en-US" sz="1800" b="0" dirty="0"/>
              <a:t>;引导学生上下学途中做好安全防护工作，</a:t>
            </a:r>
            <a:r>
              <a:rPr lang="zh-CN" altLang="en-US" sz="1800" b="0" dirty="0">
                <a:solidFill>
                  <a:srgbClr val="FF0000"/>
                </a:solidFill>
              </a:rPr>
              <a:t>戴口罩</a:t>
            </a:r>
            <a:r>
              <a:rPr lang="zh-CN" altLang="en-US" sz="1800" b="0" dirty="0"/>
              <a:t>，与他人保持1米以上</a:t>
            </a:r>
            <a:r>
              <a:rPr lang="zh-CN" altLang="en-US" sz="1800" b="0" dirty="0">
                <a:solidFill>
                  <a:srgbClr val="FF0000"/>
                </a:solidFill>
              </a:rPr>
              <a:t>距离</a:t>
            </a:r>
            <a:r>
              <a:rPr lang="zh-CN" altLang="en-US" sz="1800" b="0" dirty="0" smtClean="0"/>
              <a:t>。</a:t>
            </a:r>
            <a:endParaRPr lang="zh-CN" altLang="en-US" sz="1800" b="0" dirty="0"/>
          </a:p>
        </p:txBody>
      </p:sp>
      <p:sp>
        <p:nvSpPr>
          <p:cNvPr id="7" name="圆角矩形 6"/>
          <p:cNvSpPr/>
          <p:nvPr/>
        </p:nvSpPr>
        <p:spPr>
          <a:xfrm>
            <a:off x="1078230" y="12001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78230" y="178189"/>
            <a:ext cx="2757587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</a:rPr>
              <a:t>（一）实行错时上下学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172039" y="1051120"/>
            <a:ext cx="6256282" cy="2862322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buClrTx/>
              <a:buSzTx/>
              <a:buFontTx/>
            </a:pPr>
            <a:r>
              <a:rPr lang="en-US" altLang="zh-CN" sz="1800" b="0" dirty="0"/>
              <a:t>1</a:t>
            </a:r>
            <a:r>
              <a:rPr lang="en-US" altLang="zh-CN" sz="1800" b="0" dirty="0" smtClean="0"/>
              <a:t>.</a:t>
            </a:r>
            <a:r>
              <a:rPr lang="zh-CN" altLang="en-US" sz="1800" b="0" dirty="0" smtClean="0"/>
              <a:t>坚持落实师生员工</a:t>
            </a:r>
            <a:r>
              <a:rPr lang="zh-CN" altLang="en-US" sz="1800" b="0" dirty="0" smtClean="0">
                <a:solidFill>
                  <a:srgbClr val="FF0000"/>
                </a:solidFill>
              </a:rPr>
              <a:t>个人居家体温自测制度</a:t>
            </a:r>
            <a:r>
              <a:rPr lang="zh-CN" altLang="en-US" sz="1800" b="0" dirty="0" smtClean="0"/>
              <a:t>。</a:t>
            </a:r>
            <a:endParaRPr lang="en-US" altLang="zh-CN" sz="1800" b="0" dirty="0" smtClean="0"/>
          </a:p>
          <a:p>
            <a:pPr algn="l">
              <a:buClrTx/>
              <a:buSzTx/>
              <a:buFontTx/>
            </a:pPr>
            <a:endParaRPr lang="en-US" altLang="zh-CN" sz="1800" b="0" dirty="0"/>
          </a:p>
          <a:p>
            <a:pPr algn="l">
              <a:buClrTx/>
              <a:buSzTx/>
              <a:buFontTx/>
            </a:pPr>
            <a:r>
              <a:rPr lang="en-US" altLang="zh-CN" sz="1800" b="0" dirty="0"/>
              <a:t>2.严格校外人员管理。</a:t>
            </a:r>
            <a:r>
              <a:rPr lang="en-US" altLang="zh-CN" sz="1800" b="0" dirty="0" err="1"/>
              <a:t>校外人员无正当理由不得入校</a:t>
            </a:r>
            <a:r>
              <a:rPr lang="en-US" altLang="zh-CN" sz="1800" b="0" dirty="0"/>
              <a:t>。</a:t>
            </a:r>
            <a:r>
              <a:rPr lang="en-US" altLang="zh-CN" sz="1800" b="0" dirty="0" err="1"/>
              <a:t>如确有工作需要，须由校内人员到</a:t>
            </a:r>
            <a:r>
              <a:rPr lang="en-US" altLang="zh-CN" sz="1800" b="0" dirty="0" err="1">
                <a:solidFill>
                  <a:srgbClr val="FF0000"/>
                </a:solidFill>
              </a:rPr>
              <a:t>校门口办理登记手续</a:t>
            </a:r>
            <a:r>
              <a:rPr lang="en-US" altLang="zh-CN" sz="1800" b="0" dirty="0" smtClean="0"/>
              <a:t>。</a:t>
            </a:r>
          </a:p>
          <a:p>
            <a:pPr algn="l">
              <a:buClrTx/>
              <a:buSzTx/>
              <a:buFontTx/>
            </a:pPr>
            <a:endParaRPr lang="en-US" altLang="zh-CN" sz="1800" dirty="0" smtClean="0"/>
          </a:p>
          <a:p>
            <a:pPr algn="l">
              <a:buClrTx/>
              <a:buSzTx/>
              <a:buFontTx/>
            </a:pPr>
            <a:r>
              <a:rPr lang="en-US" altLang="zh-CN" sz="1800" b="0" dirty="0" smtClean="0"/>
              <a:t>3</a:t>
            </a:r>
            <a:r>
              <a:rPr lang="en-US" altLang="zh-CN" sz="1800" dirty="0" smtClean="0"/>
              <a:t>.</a:t>
            </a:r>
            <a:r>
              <a:rPr lang="zh-CN" altLang="en-US" sz="1800" dirty="0" smtClean="0"/>
              <a:t>师生员工进校前需安排工作人员做好体温检测，指导佩戴口罩。学校每天按时将晨检情况汇总上报。</a:t>
            </a:r>
            <a:endParaRPr lang="en-US" altLang="zh-CN" sz="1800" dirty="0" smtClean="0"/>
          </a:p>
          <a:p>
            <a:pPr algn="l">
              <a:buClrTx/>
              <a:buSzTx/>
              <a:buFontTx/>
            </a:pPr>
            <a:endParaRPr lang="en-US" altLang="zh-CN" sz="1800" b="0" dirty="0" smtClean="0"/>
          </a:p>
          <a:p>
            <a:pPr algn="l">
              <a:buClrTx/>
              <a:buSzTx/>
              <a:buFontTx/>
            </a:pPr>
            <a:r>
              <a:rPr lang="en-US" altLang="zh-CN" sz="1800" dirty="0" smtClean="0"/>
              <a:t>4.</a:t>
            </a:r>
            <a:r>
              <a:rPr lang="zh-CN" altLang="en-US" sz="1800" dirty="0" smtClean="0"/>
              <a:t> 检测人员要做好个人防护，防止飞沫传播和接触传播。</a:t>
            </a:r>
            <a:endParaRPr lang="en-US" altLang="zh-CN" sz="1800" b="0" dirty="0"/>
          </a:p>
          <a:p>
            <a:pPr algn="l">
              <a:buClrTx/>
              <a:buSzTx/>
              <a:buFontTx/>
            </a:pPr>
            <a:endParaRPr lang="zh-CN" altLang="en-US" sz="1800" dirty="0"/>
          </a:p>
        </p:txBody>
      </p:sp>
      <p:sp>
        <p:nvSpPr>
          <p:cNvPr id="7" name="圆角矩形 6"/>
          <p:cNvSpPr/>
          <p:nvPr/>
        </p:nvSpPr>
        <p:spPr>
          <a:xfrm>
            <a:off x="1062990" y="33337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62990" y="39179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（二）</a:t>
            </a:r>
            <a:r>
              <a:rPr lang="zh-CN" sz="2000" dirty="0">
                <a:solidFill>
                  <a:schemeClr val="bg1"/>
                </a:solidFill>
                <a:sym typeface="+mn-ea"/>
              </a:rPr>
              <a:t>落实健</a:t>
            </a:r>
            <a:r>
              <a:rPr lang="zh-CN" sz="2000" dirty="0" smtClean="0">
                <a:solidFill>
                  <a:schemeClr val="bg1"/>
                </a:solidFill>
                <a:sym typeface="+mn-ea"/>
              </a:rPr>
              <a:t>康</a:t>
            </a:r>
            <a:r>
              <a:rPr lang="zh-CN" altLang="en-US" sz="2000" dirty="0" smtClean="0">
                <a:solidFill>
                  <a:schemeClr val="bg1"/>
                </a:solidFill>
                <a:sym typeface="+mn-ea"/>
              </a:rPr>
              <a:t>监测</a:t>
            </a:r>
            <a:r>
              <a:rPr lang="zh-CN" sz="2000" dirty="0" smtClean="0">
                <a:solidFill>
                  <a:schemeClr val="bg1"/>
                </a:solidFill>
                <a:sym typeface="+mn-ea"/>
              </a:rPr>
              <a:t>制度</a:t>
            </a:r>
            <a:r>
              <a:rPr lang="zh-CN" altLang="en-US" sz="2000" dirty="0" smtClean="0">
                <a:solidFill>
                  <a:schemeClr val="bg1"/>
                </a:solidFill>
                <a:sym typeface="+mn-ea"/>
              </a:rPr>
              <a:t>和管理制度</a:t>
            </a:r>
            <a:endParaRPr lang="zh-CN" altLang="en-US" sz="2000" dirty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76693" y="997151"/>
            <a:ext cx="6711884" cy="39395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 smtClean="0"/>
              <a:t>6.</a:t>
            </a:r>
            <a:r>
              <a:rPr lang="en-US" altLang="zh-CN" sz="1800" b="0" dirty="0"/>
              <a:t>严格师生卫生管理。餐前、便前便后、外出归来，使用体育器材、学校电脑等公用物品后，接触垃圾、污染物品以及动物后，触摸眼睛等“易感”部位之前，均要</a:t>
            </a:r>
            <a:r>
              <a:rPr lang="en-US" altLang="zh-CN" sz="1800" b="0" dirty="0">
                <a:solidFill>
                  <a:srgbClr val="FF0000"/>
                </a:solidFill>
              </a:rPr>
              <a:t>洗手</a:t>
            </a:r>
            <a:r>
              <a:rPr lang="en-US" altLang="zh-CN" sz="1800" b="0" dirty="0"/>
              <a:t>。洗手时应当采用洗手液或肥皂，在流动水下按照正确洗手法彻底洗净双手，也可使用速干手消毒剂揉搓双手</a:t>
            </a:r>
            <a:r>
              <a:rPr lang="en-US" altLang="zh-CN" sz="1800" b="0" dirty="0" smtClean="0"/>
              <a:t>。</a:t>
            </a:r>
            <a:endParaRPr lang="en-US" altLang="zh-CN" sz="1800" dirty="0" smtClean="0"/>
          </a:p>
          <a:p>
            <a:pPr>
              <a:lnSpc>
                <a:spcPts val="3000"/>
              </a:lnSpc>
            </a:pPr>
            <a:r>
              <a:rPr lang="en-US" altLang="zh-CN" sz="1800" b="0" dirty="0" smtClean="0"/>
              <a:t>7.</a:t>
            </a:r>
            <a:r>
              <a:rPr lang="zh-CN" altLang="en-US" sz="1800" b="0" dirty="0" smtClean="0"/>
              <a:t>加强就餐管理。</a:t>
            </a:r>
            <a:r>
              <a:rPr lang="en-US" altLang="zh-CN" sz="1800" dirty="0" err="1" smtClean="0"/>
              <a:t>规范就餐流程</a:t>
            </a:r>
            <a:r>
              <a:rPr lang="zh-CN" altLang="en-US" sz="1800" dirty="0" smtClean="0"/>
              <a:t>，</a:t>
            </a:r>
            <a:r>
              <a:rPr lang="en-US" altLang="zh-CN" sz="1800" dirty="0" err="1" smtClean="0"/>
              <a:t>尽量集中分餐</a:t>
            </a:r>
            <a:r>
              <a:rPr lang="zh-CN" altLang="en-US" sz="1800" dirty="0" smtClean="0"/>
              <a:t>、</a:t>
            </a:r>
            <a:r>
              <a:rPr lang="en-US" altLang="zh-CN" sz="1800" dirty="0" err="1" smtClean="0"/>
              <a:t>送餐到班</a:t>
            </a:r>
            <a:r>
              <a:rPr lang="zh-CN" altLang="en-US" sz="1800" dirty="0" smtClean="0"/>
              <a:t>；</a:t>
            </a:r>
            <a:r>
              <a:rPr lang="en-US" altLang="zh-CN" sz="1800" dirty="0" err="1" smtClean="0"/>
              <a:t>或者延长供餐时间,有效分流,错峰进餐,避免聚集</a:t>
            </a:r>
            <a:r>
              <a:rPr lang="en-US" altLang="zh-CN" sz="1800" dirty="0" smtClean="0"/>
              <a:t>。</a:t>
            </a:r>
          </a:p>
          <a:p>
            <a:pPr>
              <a:lnSpc>
                <a:spcPts val="3000"/>
              </a:lnSpc>
            </a:pPr>
            <a:r>
              <a:rPr lang="en-US" altLang="zh-CN" sz="1800" dirty="0" smtClean="0"/>
              <a:t>(1)</a:t>
            </a:r>
            <a:r>
              <a:rPr lang="en-US" altLang="zh-CN" sz="1800" dirty="0" err="1" smtClean="0"/>
              <a:t>食堂环境</a:t>
            </a:r>
            <a:r>
              <a:rPr lang="zh-CN" altLang="en-US" sz="1800" dirty="0" smtClean="0"/>
              <a:t>；</a:t>
            </a:r>
            <a:r>
              <a:rPr lang="en-US" altLang="zh-CN" sz="1800" dirty="0" smtClean="0"/>
              <a:t>(2)就餐秩序</a:t>
            </a:r>
            <a:r>
              <a:rPr lang="zh-CN" altLang="en-US" sz="1800" dirty="0" smtClean="0"/>
              <a:t>；</a:t>
            </a:r>
            <a:endParaRPr lang="en-US" altLang="zh-CN" sz="1800" b="0" dirty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dirty="0" smtClean="0">
                <a:sym typeface="+mn-ea"/>
              </a:rPr>
              <a:t>8.</a:t>
            </a:r>
            <a:r>
              <a:rPr lang="en-US" altLang="zh-CN" sz="1800" dirty="0">
                <a:solidFill>
                  <a:srgbClr val="FF0000"/>
                </a:solidFill>
                <a:sym typeface="+mn-ea"/>
              </a:rPr>
              <a:t>妥善保管消毒剂</a:t>
            </a:r>
            <a:r>
              <a:rPr lang="en-US" altLang="zh-CN" sz="1800" dirty="0">
                <a:sym typeface="+mn-ea"/>
              </a:rPr>
              <a:t>，标识明确，避免误食或灼伤。</a:t>
            </a:r>
            <a:r>
              <a:rPr lang="en-US" altLang="zh-CN" sz="1800" dirty="0" err="1">
                <a:sym typeface="+mn-ea"/>
              </a:rPr>
              <a:t>实施消毒处理时，操作人员应当采取有效防护措施</a:t>
            </a:r>
            <a:r>
              <a:rPr lang="en-US" altLang="zh-CN" sz="1800" dirty="0" smtClean="0">
                <a:sym typeface="+mn-ea"/>
              </a:rPr>
              <a:t>。</a:t>
            </a:r>
            <a:endParaRPr lang="zh-CN" altLang="en-US" sz="1800" dirty="0"/>
          </a:p>
        </p:txBody>
      </p:sp>
      <p:sp>
        <p:nvSpPr>
          <p:cNvPr id="7" name="圆角矩形 6"/>
          <p:cNvSpPr/>
          <p:nvPr/>
        </p:nvSpPr>
        <p:spPr>
          <a:xfrm>
            <a:off x="1062990" y="33337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62990" y="39179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（二）</a:t>
            </a:r>
            <a:r>
              <a:rPr lang="zh-CN" sz="2000" dirty="0">
                <a:solidFill>
                  <a:schemeClr val="bg1"/>
                </a:solidFill>
                <a:sym typeface="+mn-ea"/>
              </a:rPr>
              <a:t>落实健</a:t>
            </a:r>
            <a:r>
              <a:rPr lang="zh-CN" sz="2000" dirty="0" smtClean="0">
                <a:solidFill>
                  <a:schemeClr val="bg1"/>
                </a:solidFill>
                <a:sym typeface="+mn-ea"/>
              </a:rPr>
              <a:t>康</a:t>
            </a:r>
            <a:r>
              <a:rPr lang="zh-CN" altLang="en-US" sz="2000" dirty="0" smtClean="0">
                <a:solidFill>
                  <a:schemeClr val="bg1"/>
                </a:solidFill>
                <a:sym typeface="+mn-ea"/>
              </a:rPr>
              <a:t>监测</a:t>
            </a:r>
            <a:r>
              <a:rPr lang="zh-CN" sz="2000" dirty="0" smtClean="0">
                <a:solidFill>
                  <a:schemeClr val="bg1"/>
                </a:solidFill>
                <a:sym typeface="+mn-ea"/>
              </a:rPr>
              <a:t>制度</a:t>
            </a:r>
            <a:r>
              <a:rPr lang="zh-CN" altLang="en-US" sz="2000" dirty="0" smtClean="0">
                <a:solidFill>
                  <a:schemeClr val="bg1"/>
                </a:solidFill>
                <a:sym typeface="+mn-ea"/>
              </a:rPr>
              <a:t>和管理制度</a:t>
            </a:r>
            <a:endParaRPr lang="zh-CN" altLang="en-US" sz="2000" dirty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1359535" y="1318895"/>
          <a:ext cx="6178550" cy="26276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70309" y="1100553"/>
            <a:ext cx="6499415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 smtClean="0"/>
              <a:t>1</a:t>
            </a:r>
            <a:r>
              <a:rPr lang="en-US" altLang="zh-CN" sz="1800" dirty="0" smtClean="0"/>
              <a:t>.</a:t>
            </a:r>
            <a:r>
              <a:rPr lang="zh-CN" altLang="en-US" sz="1800" dirty="0" smtClean="0"/>
              <a:t>明确学校疫情报告人、报告时限和流程。</a:t>
            </a:r>
            <a:endParaRPr lang="en-US" altLang="zh-CN" sz="1800" dirty="0" smtClean="0"/>
          </a:p>
          <a:p>
            <a:pPr algn="l">
              <a:lnSpc>
                <a:spcPts val="3000"/>
              </a:lnSpc>
              <a:buClrTx/>
              <a:buSzTx/>
              <a:buFontTx/>
            </a:pPr>
            <a:endParaRPr lang="en-US" altLang="zh-CN" sz="1800" b="0" dirty="0" smtClean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dirty="0" smtClean="0"/>
              <a:t>2.</a:t>
            </a:r>
            <a:r>
              <a:rPr lang="zh-CN" altLang="en-US" sz="1800" dirty="0" smtClean="0"/>
              <a:t>校医保存随诊记录、开展疫情监测。如有疑似症状，应立即隔离，向学校疫情报告人报告并做好相应登记，根据情况联系制定医院转诊。</a:t>
            </a:r>
            <a:endParaRPr lang="en-US" altLang="zh-CN" sz="1800" dirty="0" smtClean="0"/>
          </a:p>
          <a:p>
            <a:pPr algn="l">
              <a:lnSpc>
                <a:spcPts val="3000"/>
              </a:lnSpc>
              <a:buClrTx/>
              <a:buSzTx/>
              <a:buFontTx/>
            </a:pPr>
            <a:endParaRPr lang="en-US" altLang="zh-CN" sz="1800" b="0" dirty="0" smtClean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dirty="0" smtClean="0"/>
              <a:t>3.</a:t>
            </a:r>
            <a:r>
              <a:rPr lang="zh-CN" altLang="en-US" sz="1800" dirty="0" smtClean="0"/>
              <a:t>追踪缺勤缺课人员为确证病例、疑似病例、无症状感染者等情况时，应立即向属地疾控机构、教育部门报告。</a:t>
            </a:r>
            <a:endParaRPr lang="en-US" altLang="zh-CN" sz="1800" b="0" dirty="0"/>
          </a:p>
        </p:txBody>
      </p:sp>
      <p:sp>
        <p:nvSpPr>
          <p:cNvPr id="7" name="圆角矩形 6"/>
          <p:cNvSpPr/>
          <p:nvPr/>
        </p:nvSpPr>
        <p:spPr>
          <a:xfrm>
            <a:off x="1078230" y="12001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78230" y="178435"/>
            <a:ext cx="39452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（三）落</a:t>
            </a:r>
            <a:r>
              <a:rPr lang="zh-CN" altLang="en-US" sz="2000" dirty="0" smtClean="0">
                <a:solidFill>
                  <a:schemeClr val="bg1"/>
                </a:solidFill>
              </a:rPr>
              <a:t>实传染病疫情报</a:t>
            </a:r>
            <a:r>
              <a:rPr lang="zh-CN" altLang="en-US" sz="2000" dirty="0">
                <a:solidFill>
                  <a:schemeClr val="bg1"/>
                </a:solidFill>
              </a:rPr>
              <a:t>告制度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47686" y="1195259"/>
            <a:ext cx="6333502" cy="35548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/>
              <a:t>1.患病学生病愈且隔离期满后,班主任(</a:t>
            </a:r>
            <a:r>
              <a:rPr lang="en-US" altLang="zh-CN" sz="1800" b="0" dirty="0" err="1"/>
              <a:t>辅导员</a:t>
            </a:r>
            <a:r>
              <a:rPr lang="en-US" altLang="zh-CN" sz="1800" b="0" dirty="0"/>
              <a:t>)</a:t>
            </a:r>
            <a:r>
              <a:rPr lang="en-US" altLang="zh-CN" sz="1800" b="0" dirty="0" err="1" smtClean="0"/>
              <a:t>应督促其先到医院或社区卫生服务中心开具病愈证明</a:t>
            </a:r>
            <a:r>
              <a:rPr lang="zh-CN" altLang="en-US" sz="1800" b="0" dirty="0" smtClean="0"/>
              <a:t>。</a:t>
            </a:r>
            <a:r>
              <a:rPr lang="en-US" altLang="zh-CN" sz="1800" b="0" dirty="0" smtClean="0"/>
              <a:t>复课前持医院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病愈证明</a:t>
            </a:r>
            <a:r>
              <a:rPr lang="en-US" altLang="zh-CN" sz="1800" b="0" dirty="0" smtClean="0"/>
              <a:t>到卫生室</a:t>
            </a:r>
            <a:r>
              <a:rPr lang="en-US" altLang="zh-CN" sz="1800" b="0" dirty="0"/>
              <a:t>(保健室)复核确认登记,方可复课</a:t>
            </a:r>
            <a:r>
              <a:rPr lang="en-US" altLang="zh-CN" sz="1800" b="0" dirty="0" smtClean="0"/>
              <a:t>。</a:t>
            </a:r>
            <a:endParaRPr lang="en-US" altLang="zh-CN" sz="1800" b="0" dirty="0"/>
          </a:p>
          <a:p>
            <a:pPr>
              <a:lnSpc>
                <a:spcPts val="3000"/>
              </a:lnSpc>
            </a:pPr>
            <a:r>
              <a:rPr lang="en-US" altLang="zh-CN" sz="1800" b="0" dirty="0"/>
              <a:t>2</a:t>
            </a:r>
            <a:r>
              <a:rPr lang="en-US" altLang="zh-CN" sz="1800" dirty="0"/>
              <a:t>. 对于已排除新型冠状病毒感染的可疑人员,凡出现呼吸道症状、发热</a:t>
            </a:r>
            <a:r>
              <a:rPr lang="zh-CN" altLang="en-US" sz="1800" dirty="0"/>
              <a:t>、</a:t>
            </a:r>
            <a:r>
              <a:rPr lang="en-US" altLang="zh-CN" sz="1800" dirty="0"/>
              <a:t>畏寒</a:t>
            </a:r>
            <a:r>
              <a:rPr lang="zh-CN" altLang="en-US" sz="1800" dirty="0"/>
              <a:t>、</a:t>
            </a:r>
            <a:r>
              <a:rPr lang="en-US" altLang="zh-CN" sz="1800" dirty="0"/>
              <a:t>乏力腹泻、结膜充血等症状者</a:t>
            </a:r>
            <a:r>
              <a:rPr lang="zh-CN" altLang="en-US" sz="1800" dirty="0"/>
              <a:t>，</a:t>
            </a:r>
            <a:r>
              <a:rPr lang="en-US" altLang="zh-CN" sz="1800" dirty="0"/>
              <a:t>应待症状消失后</a:t>
            </a:r>
            <a:r>
              <a:rPr lang="zh-CN" altLang="en-US" sz="1800" dirty="0"/>
              <a:t>，</a:t>
            </a:r>
            <a:r>
              <a:rPr lang="en-US" altLang="zh-CN" sz="1800" dirty="0"/>
              <a:t>身体痊愈后方可返校(发热患者需症状消失48小时后方可返校,呕吐腹泻患者需症状消失72小时后方可返校)。因过敏</a:t>
            </a:r>
            <a:r>
              <a:rPr lang="zh-CN" altLang="en-US" sz="1800" dirty="0"/>
              <a:t>、</a:t>
            </a:r>
            <a:r>
              <a:rPr lang="en-US" altLang="zh-CN" sz="1800" dirty="0"/>
              <a:t>哮喘等其他原因引起咳嗽症状的,需有医院提供的医学证明</a:t>
            </a:r>
            <a:r>
              <a:rPr lang="en-US" altLang="zh-CN" sz="1800" dirty="0" smtClean="0"/>
              <a:t>。</a:t>
            </a:r>
            <a:endParaRPr lang="en-US" altLang="zh-CN" sz="1800" dirty="0"/>
          </a:p>
        </p:txBody>
      </p:sp>
      <p:sp>
        <p:nvSpPr>
          <p:cNvPr id="7" name="圆角矩形 6"/>
          <p:cNvSpPr/>
          <p:nvPr/>
        </p:nvSpPr>
        <p:spPr>
          <a:xfrm>
            <a:off x="1062990" y="33337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062990" y="39179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</a:rPr>
              <a:t>（四</a:t>
            </a:r>
            <a:r>
              <a:rPr lang="zh-CN" altLang="en-US" sz="2000" dirty="0" smtClean="0">
                <a:solidFill>
                  <a:schemeClr val="bg1"/>
                </a:solidFill>
              </a:rPr>
              <a:t>）落实复课证明查验制度</a:t>
            </a:r>
            <a:endParaRPr lang="zh-CN" altLang="en-US" sz="2000" dirty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913117" y="1312794"/>
            <a:ext cx="6260681" cy="317009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/>
              <a:t>1.加强各类生活、学习、工作场所(如教室、宿舍、图书馆、学生实验室、体育活动场所、餐厅、教师办公室、洗手间等)通风换气。每日通风不少于3次，每次不少于30分钟</a:t>
            </a:r>
            <a:r>
              <a:rPr lang="en-US" altLang="zh-CN" sz="1800" b="0" dirty="0" smtClean="0"/>
              <a:t>。</a:t>
            </a:r>
            <a:endParaRPr lang="en-US" altLang="zh-CN" sz="1800" b="0" dirty="0"/>
          </a:p>
          <a:p>
            <a:pPr algn="l">
              <a:lnSpc>
                <a:spcPts val="3000"/>
              </a:lnSpc>
              <a:buClrTx/>
              <a:buSzTx/>
              <a:buFontTx/>
            </a:pPr>
            <a:r>
              <a:rPr lang="en-US" altLang="zh-CN" sz="1800" b="0" dirty="0"/>
              <a:t>2.加强物体表面清洁消毒。应当保持教室、宿舍、图书馆(室)、餐厅等场所环境整洁卫生，每天定期消毒并记录。对门把手、水龙头、课桌椅、楼梯扶手、宿舍床围栏等高频接触表面，可用有效氯250-500 mg/L的含氯消毒剂进行擦拭，也可采用消毒湿巾进行擦拭</a:t>
            </a:r>
            <a:r>
              <a:rPr lang="en-US" altLang="zh-CN" sz="1800" b="0" dirty="0" smtClean="0"/>
              <a:t>。</a:t>
            </a:r>
            <a:endParaRPr lang="en-US" altLang="zh-CN" sz="1800" b="0" dirty="0"/>
          </a:p>
        </p:txBody>
      </p:sp>
      <p:sp>
        <p:nvSpPr>
          <p:cNvPr id="7" name="圆角矩形 6"/>
          <p:cNvSpPr/>
          <p:nvPr/>
        </p:nvSpPr>
        <p:spPr>
          <a:xfrm>
            <a:off x="826770" y="41719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826770" y="47561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（五）</a:t>
            </a:r>
            <a:r>
              <a:rPr lang="zh-CN" sz="2000" dirty="0">
                <a:solidFill>
                  <a:schemeClr val="bg1"/>
                </a:solidFill>
                <a:sym typeface="+mn-ea"/>
              </a:rPr>
              <a:t>落实通风消毒制度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02902" y="1041126"/>
            <a:ext cx="7847762" cy="375756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ts val="24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教职员工如出现发热、干咳、乏力、鼻塞、流涕、咽痛、腹泻等症状，应当立即上报学校负责人，并及时按规定去定点医院就医。尽量避免乘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坐公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共交通工具，前往医院路上和医院内应当全程佩戴医用外科口罩（或其他更高级别的口罩）。</a:t>
            </a:r>
          </a:p>
          <a:p>
            <a:pPr indent="0">
              <a:lnSpc>
                <a:spcPts val="24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学生如出现发热、干咳、乏力、鼻塞、流涕、咽痛、腹泻等症状，应当及时向学校反馈并采取临时隔离措施。</a:t>
            </a:r>
          </a:p>
          <a:p>
            <a:pPr indent="0">
              <a:lnSpc>
                <a:spcPts val="24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教职员工或学生中如出现新冠肺炎疑似病例，应当立即启动应急预案，第一时间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向旗教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育局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及旗疾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病预防控制部门报告，果断采取隔离措施并配合相关部门做好密切接触者的管理；配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合旗疾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控中心做好消杀工作；是否停课需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经教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育局及县卫健委评估后确定。</a:t>
            </a:r>
          </a:p>
          <a:p>
            <a:pPr indent="0">
              <a:lnSpc>
                <a:spcPts val="24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对共同生活、学习的一般接触者进行风险告知，如出现发热、干咳等疑似症状时及时就医。</a:t>
            </a:r>
          </a:p>
          <a:p>
            <a:pPr indent="0">
              <a:lnSpc>
                <a:spcPts val="24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专人负责与接受隔离的教职员工或学生的家长联系，掌握其健康状况。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796290" y="44005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96290" y="49847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（六）</a:t>
            </a:r>
            <a:r>
              <a:rPr lang="zh-CN" altLang="en-US" sz="2000" dirty="0">
                <a:solidFill>
                  <a:schemeClr val="bg1"/>
                </a:solidFill>
              </a:rPr>
              <a:t>疫</a:t>
            </a:r>
            <a:r>
              <a:rPr lang="zh-CN" altLang="en-US" sz="2000" dirty="0" smtClean="0">
                <a:solidFill>
                  <a:schemeClr val="bg1"/>
                </a:solidFill>
              </a:rPr>
              <a:t>情应急处</a:t>
            </a:r>
            <a:r>
              <a:rPr lang="zh-CN" altLang="en-US" sz="2000" dirty="0">
                <a:solidFill>
                  <a:schemeClr val="bg1"/>
                </a:solidFill>
              </a:rPr>
              <a:t>置</a:t>
            </a:r>
            <a:endParaRPr lang="zh-CN" sz="2000" dirty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1699" y="1156786"/>
            <a:ext cx="6455220" cy="3416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1800" dirty="0" smtClean="0">
                <a:sym typeface="+mn-ea"/>
              </a:rPr>
              <a:t>1.</a:t>
            </a:r>
            <a:r>
              <a:rPr lang="zh-CN" altLang="en-US" sz="1800" dirty="0" smtClean="0">
                <a:sym typeface="+mn-ea"/>
              </a:rPr>
              <a:t>增</a:t>
            </a:r>
            <a:r>
              <a:rPr lang="zh-CN" altLang="en-US" sz="1800" dirty="0">
                <a:sym typeface="+mn-ea"/>
              </a:rPr>
              <a:t>强体质和免疫力。均衡饮食、适量运动、作息规律，避免产生过度疲劳、避免过度熬夜。</a:t>
            </a:r>
          </a:p>
          <a:p>
            <a:r>
              <a:rPr lang="en-US" altLang="zh-CN" sz="1800" dirty="0" smtClean="0">
                <a:sym typeface="+mn-ea"/>
              </a:rPr>
              <a:t>2.</a:t>
            </a:r>
            <a:r>
              <a:rPr lang="zh-CN" altLang="en-US" sz="1800" dirty="0" smtClean="0">
                <a:sym typeface="+mn-ea"/>
              </a:rPr>
              <a:t>保</a:t>
            </a:r>
            <a:r>
              <a:rPr lang="zh-CN" altLang="en-US" sz="1800" dirty="0">
                <a:sym typeface="+mn-ea"/>
              </a:rPr>
              <a:t>持良好的个人卫生习惯，咳嗽或打喷嚏时用纸巾或胳膊肘掩住口鼻，经常彻底洗手，不用脏手触摸眼睛、鼻或口。</a:t>
            </a:r>
          </a:p>
          <a:p>
            <a:r>
              <a:rPr lang="en-US" altLang="zh-CN" sz="1800" dirty="0" smtClean="0">
                <a:sym typeface="+mn-ea"/>
              </a:rPr>
              <a:t>3.</a:t>
            </a:r>
            <a:r>
              <a:rPr lang="zh-CN" altLang="en-US" sz="1800" dirty="0" smtClean="0">
                <a:sym typeface="+mn-ea"/>
              </a:rPr>
              <a:t>宿</a:t>
            </a:r>
            <a:r>
              <a:rPr lang="zh-CN" altLang="en-US" sz="1800" dirty="0">
                <a:sym typeface="+mn-ea"/>
              </a:rPr>
              <a:t>舍与教室要多通风换气并保持清洁卫生，每天开窗通风不少于</a:t>
            </a:r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次，每次</a:t>
            </a:r>
            <a:r>
              <a:rPr lang="en-US" altLang="zh-CN" sz="1800" dirty="0">
                <a:sym typeface="+mn-ea"/>
              </a:rPr>
              <a:t>20-30</a:t>
            </a:r>
            <a:r>
              <a:rPr lang="zh-CN" altLang="en-US" sz="1800" dirty="0">
                <a:sym typeface="+mn-ea"/>
              </a:rPr>
              <a:t>分钟。</a:t>
            </a:r>
          </a:p>
          <a:p>
            <a:r>
              <a:rPr lang="en-US" altLang="zh-CN" sz="1800" dirty="0" smtClean="0">
                <a:sym typeface="+mn-ea"/>
              </a:rPr>
              <a:t>4.</a:t>
            </a:r>
            <a:r>
              <a:rPr lang="zh-CN" altLang="en-US" sz="1800" dirty="0" smtClean="0">
                <a:sym typeface="+mn-ea"/>
              </a:rPr>
              <a:t>上</a:t>
            </a:r>
            <a:r>
              <a:rPr lang="zh-CN" altLang="en-US" sz="1800" dirty="0">
                <a:sym typeface="+mn-ea"/>
              </a:rPr>
              <a:t>课、自习、就餐等建议间隔</a:t>
            </a:r>
            <a:r>
              <a:rPr lang="en-US" altLang="zh-CN" sz="1800" dirty="0">
                <a:sym typeface="+mn-ea"/>
              </a:rPr>
              <a:t>1</a:t>
            </a:r>
            <a:r>
              <a:rPr lang="zh-CN" altLang="en-US" sz="1800" dirty="0">
                <a:sym typeface="+mn-ea"/>
              </a:rPr>
              <a:t>米以上就坐，避免近距离交谈</a:t>
            </a:r>
          </a:p>
          <a:p>
            <a:r>
              <a:rPr lang="zh-CN" altLang="en-US" sz="1800" dirty="0">
                <a:sym typeface="+mn-ea"/>
              </a:rPr>
              <a:t>尽可能避免与有呼吸道疾病症状（如发热、咳嗽或打喷嚏等）的人密切接触。</a:t>
            </a:r>
          </a:p>
          <a:p>
            <a:r>
              <a:rPr lang="en-US" altLang="zh-CN" sz="1800" dirty="0" smtClean="0">
                <a:sym typeface="+mn-ea"/>
              </a:rPr>
              <a:t>5.</a:t>
            </a:r>
            <a:r>
              <a:rPr lang="zh-CN" altLang="en-US" sz="1800" dirty="0" smtClean="0">
                <a:sym typeface="+mn-ea"/>
              </a:rPr>
              <a:t>尽</a:t>
            </a:r>
            <a:r>
              <a:rPr lang="zh-CN" altLang="en-US" sz="1800" dirty="0">
                <a:sym typeface="+mn-ea"/>
              </a:rPr>
              <a:t>量避免到人多拥挤和空间密闭的场所，如去必须佩戴口罩</a:t>
            </a:r>
            <a:r>
              <a:rPr lang="zh-CN" altLang="en-US" sz="1800" dirty="0" smtClean="0">
                <a:sym typeface="+mn-ea"/>
              </a:rPr>
              <a:t>。</a:t>
            </a:r>
            <a:endParaRPr lang="en-US" altLang="zh-CN" sz="1800" dirty="0" smtClean="0">
              <a:sym typeface="+mn-ea"/>
            </a:endParaRPr>
          </a:p>
          <a:p>
            <a:r>
              <a:rPr lang="en-US" altLang="zh-CN" sz="1800" dirty="0" smtClean="0">
                <a:sym typeface="+mn-ea"/>
              </a:rPr>
              <a:t>6.</a:t>
            </a:r>
            <a:r>
              <a:rPr lang="zh-CN" altLang="en-US" sz="1800" dirty="0" smtClean="0">
                <a:sym typeface="+mn-ea"/>
              </a:rPr>
              <a:t>不要前往疫情中高风险区，避免接触中高风险区返回人员；外出或返回必须向学校及社区报备，不得瞒报、迟报。</a:t>
            </a:r>
            <a:endParaRPr lang="zh-CN" altLang="en-US" sz="1800" dirty="0"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96290" y="44005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96290" y="49847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（七）做好个人防护</a:t>
            </a:r>
            <a:endParaRPr lang="zh-CN" sz="2000" dirty="0">
              <a:solidFill>
                <a:schemeClr val="bg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1699" y="1156786"/>
            <a:ext cx="6455220" cy="369331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1800" dirty="0">
                <a:sym typeface="+mn-ea"/>
              </a:rPr>
              <a:t>（一）教师（班主任）</a:t>
            </a:r>
          </a:p>
          <a:p>
            <a:r>
              <a:rPr lang="en-US" altLang="zh-CN" sz="1800" dirty="0">
                <a:sym typeface="+mn-ea"/>
              </a:rPr>
              <a:t>1</a:t>
            </a:r>
            <a:r>
              <a:rPr lang="zh-CN" altLang="en-US" sz="1800" dirty="0">
                <a:sym typeface="+mn-ea"/>
              </a:rPr>
              <a:t>、掌握本班学生假期和返校前健康状况及行程动向；</a:t>
            </a:r>
          </a:p>
          <a:p>
            <a:r>
              <a:rPr lang="en-US" altLang="zh-CN" sz="1800" dirty="0">
                <a:sym typeface="+mn-ea"/>
              </a:rPr>
              <a:t>2</a:t>
            </a:r>
            <a:r>
              <a:rPr lang="zh-CN" altLang="en-US" sz="1800" dirty="0">
                <a:sym typeface="+mn-ea"/>
              </a:rPr>
              <a:t>、配合学校做好疫情防控知识的宣传；</a:t>
            </a:r>
          </a:p>
          <a:p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、开学后配合校医做好本班学生晨、午检；</a:t>
            </a:r>
          </a:p>
          <a:p>
            <a:r>
              <a:rPr lang="en-US" altLang="zh-CN" sz="1800" dirty="0">
                <a:sym typeface="+mn-ea"/>
              </a:rPr>
              <a:t>4</a:t>
            </a:r>
            <a:r>
              <a:rPr lang="zh-CN" altLang="en-US" sz="1800" dirty="0">
                <a:sym typeface="+mn-ea"/>
              </a:rPr>
              <a:t>、做好因病缺勤登记、追踪、上报；</a:t>
            </a:r>
          </a:p>
          <a:p>
            <a:r>
              <a:rPr lang="en-US" altLang="zh-CN" sz="1800" dirty="0">
                <a:sym typeface="+mn-ea"/>
              </a:rPr>
              <a:t>5</a:t>
            </a:r>
            <a:r>
              <a:rPr lang="zh-CN" altLang="en-US" sz="1800" dirty="0">
                <a:sym typeface="+mn-ea"/>
              </a:rPr>
              <a:t>、假期结束未开学组织学生线上教育。</a:t>
            </a:r>
          </a:p>
          <a:p>
            <a:r>
              <a:rPr lang="en-US" altLang="zh-CN" sz="1800" dirty="0">
                <a:sym typeface="+mn-ea"/>
              </a:rPr>
              <a:t>6</a:t>
            </a:r>
            <a:r>
              <a:rPr lang="zh-CN" altLang="en-US" sz="1800" dirty="0">
                <a:sym typeface="+mn-ea"/>
              </a:rPr>
              <a:t>、密切监察自身健康情况，如有相关症状立即脱岗就诊</a:t>
            </a:r>
            <a:r>
              <a:rPr lang="zh-CN" altLang="en-US" sz="1800" dirty="0" smtClean="0">
                <a:sym typeface="+mn-ea"/>
              </a:rPr>
              <a:t>；</a:t>
            </a:r>
            <a:endParaRPr lang="en-US" altLang="zh-CN" sz="1800" dirty="0" smtClean="0">
              <a:sym typeface="+mn-ea"/>
            </a:endParaRPr>
          </a:p>
          <a:p>
            <a:r>
              <a:rPr lang="zh-CN" altLang="en-US" sz="1800" dirty="0">
                <a:sym typeface="+mn-ea"/>
              </a:rPr>
              <a:t>二、校医（保健教师）</a:t>
            </a:r>
          </a:p>
          <a:p>
            <a:r>
              <a:rPr lang="en-US" altLang="zh-CN" sz="1800" dirty="0">
                <a:sym typeface="+mn-ea"/>
              </a:rPr>
              <a:t>1</a:t>
            </a:r>
            <a:r>
              <a:rPr lang="zh-CN" altLang="en-US" sz="1800" dirty="0">
                <a:sym typeface="+mn-ea"/>
              </a:rPr>
              <a:t>、全面掌握本校师生员工因病缺勤情况；</a:t>
            </a:r>
          </a:p>
          <a:p>
            <a:r>
              <a:rPr lang="en-US" altLang="zh-CN" sz="1800" dirty="0">
                <a:sym typeface="+mn-ea"/>
              </a:rPr>
              <a:t>2</a:t>
            </a:r>
            <a:r>
              <a:rPr lang="zh-CN" altLang="en-US" sz="1800" dirty="0">
                <a:sym typeface="+mn-ea"/>
              </a:rPr>
              <a:t>、指导开展本校师生员工的健康教育工作；</a:t>
            </a:r>
          </a:p>
          <a:p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、指导各部门、班级做好开窗通风和预防性消毒工作；</a:t>
            </a:r>
          </a:p>
          <a:p>
            <a:r>
              <a:rPr lang="en-US" altLang="zh-CN" sz="1800" dirty="0">
                <a:sym typeface="+mn-ea"/>
              </a:rPr>
              <a:t>4</a:t>
            </a:r>
            <a:r>
              <a:rPr lang="zh-CN" altLang="en-US" sz="1800" dirty="0">
                <a:sym typeface="+mn-ea"/>
              </a:rPr>
              <a:t>、按要求及时处置师生出现疑似症状的情况；</a:t>
            </a:r>
          </a:p>
          <a:p>
            <a:r>
              <a:rPr lang="en-US" altLang="zh-CN" sz="1800" dirty="0">
                <a:sym typeface="+mn-ea"/>
              </a:rPr>
              <a:t>5</a:t>
            </a:r>
            <a:r>
              <a:rPr lang="zh-CN" altLang="en-US" sz="1800" dirty="0">
                <a:sym typeface="+mn-ea"/>
              </a:rPr>
              <a:t>、做好个人防护</a:t>
            </a:r>
            <a:r>
              <a:rPr lang="zh-CN" altLang="en-US" sz="1800" dirty="0" smtClean="0">
                <a:sym typeface="+mn-ea"/>
              </a:rPr>
              <a:t>。</a:t>
            </a:r>
            <a:endParaRPr lang="zh-CN" altLang="en-US" sz="1800" dirty="0"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96290" y="44005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96290" y="49847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（七）岗位职责</a:t>
            </a:r>
            <a:endParaRPr lang="zh-CN" sz="2000" dirty="0">
              <a:solidFill>
                <a:schemeClr val="bg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1007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1699" y="1156786"/>
            <a:ext cx="6455220" cy="3416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1800" dirty="0">
                <a:sym typeface="+mn-ea"/>
              </a:rPr>
              <a:t>（三）食堂从业人员</a:t>
            </a:r>
          </a:p>
          <a:p>
            <a:r>
              <a:rPr lang="en-US" altLang="zh-CN" sz="1800" dirty="0">
                <a:sym typeface="+mn-ea"/>
              </a:rPr>
              <a:t>1</a:t>
            </a:r>
            <a:r>
              <a:rPr lang="zh-CN" altLang="en-US" sz="1800" dirty="0">
                <a:sym typeface="+mn-ea"/>
              </a:rPr>
              <a:t>、持证上岗，按规定防护要求作业；</a:t>
            </a:r>
          </a:p>
          <a:p>
            <a:r>
              <a:rPr lang="en-US" altLang="zh-CN" sz="1800" dirty="0">
                <a:sym typeface="+mn-ea"/>
              </a:rPr>
              <a:t>2</a:t>
            </a:r>
            <a:r>
              <a:rPr lang="zh-CN" altLang="en-US" sz="1800" dirty="0">
                <a:sym typeface="+mn-ea"/>
              </a:rPr>
              <a:t>、密切监察自身健康情况，如有相关症状立即脱岗就诊；</a:t>
            </a:r>
          </a:p>
          <a:p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、严把原料采购关</a:t>
            </a:r>
            <a:r>
              <a:rPr lang="zh-CN" altLang="en-US" sz="1800" dirty="0" smtClean="0">
                <a:sym typeface="+mn-ea"/>
              </a:rPr>
              <a:t>。</a:t>
            </a:r>
            <a:endParaRPr lang="en-US" altLang="zh-CN" sz="1800" dirty="0" smtClean="0">
              <a:sym typeface="+mn-ea"/>
            </a:endParaRPr>
          </a:p>
          <a:p>
            <a:r>
              <a:rPr lang="zh-CN" altLang="en-US" sz="1800" dirty="0">
                <a:sym typeface="+mn-ea"/>
              </a:rPr>
              <a:t>（四）门卫（校园保安）</a:t>
            </a:r>
          </a:p>
          <a:p>
            <a:r>
              <a:rPr lang="en-US" altLang="zh-CN" sz="1800" dirty="0">
                <a:sym typeface="+mn-ea"/>
              </a:rPr>
              <a:t>1</a:t>
            </a:r>
            <a:r>
              <a:rPr lang="zh-CN" altLang="en-US" sz="1800" dirty="0">
                <a:sym typeface="+mn-ea"/>
              </a:rPr>
              <a:t>、做好个人防护及健康情况自查；</a:t>
            </a:r>
          </a:p>
          <a:p>
            <a:r>
              <a:rPr lang="en-US" altLang="zh-CN" sz="1800" dirty="0">
                <a:sym typeface="+mn-ea"/>
              </a:rPr>
              <a:t>2</a:t>
            </a:r>
            <a:r>
              <a:rPr lang="zh-CN" altLang="en-US" sz="1800" dirty="0">
                <a:sym typeface="+mn-ea"/>
              </a:rPr>
              <a:t>、加强校门管理，非本校师生员工未经允许禁止入校；</a:t>
            </a:r>
          </a:p>
          <a:p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、对出入校门师生员工测量体温、佩戴口罩；</a:t>
            </a:r>
          </a:p>
          <a:p>
            <a:r>
              <a:rPr lang="en-US" altLang="zh-CN" sz="1800" dirty="0">
                <a:sym typeface="+mn-ea"/>
              </a:rPr>
              <a:t>4</a:t>
            </a:r>
            <a:r>
              <a:rPr lang="zh-CN" altLang="en-US" sz="1800" dirty="0">
                <a:sym typeface="+mn-ea"/>
              </a:rPr>
              <a:t>、对体温测量仪器进行适当消毒，对外来人员登记使用的笔和本要消毒；</a:t>
            </a:r>
          </a:p>
          <a:p>
            <a:r>
              <a:rPr lang="en-US" altLang="zh-CN" sz="1800" dirty="0">
                <a:sym typeface="+mn-ea"/>
              </a:rPr>
              <a:t>5</a:t>
            </a:r>
            <a:r>
              <a:rPr lang="zh-CN" altLang="en-US" sz="1800" dirty="0">
                <a:sym typeface="+mn-ea"/>
              </a:rPr>
              <a:t>、密切监察自身健康情况，如有相关症状立即脱岗就诊；</a:t>
            </a:r>
          </a:p>
          <a:p>
            <a:endParaRPr lang="zh-CN" altLang="en-US" sz="1800" dirty="0"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96290" y="44005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96290" y="49847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（七）岗位职责</a:t>
            </a:r>
            <a:endParaRPr lang="zh-CN" sz="2000" dirty="0">
              <a:solidFill>
                <a:schemeClr val="bg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026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1699" y="1156786"/>
            <a:ext cx="6455220" cy="2031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1800" dirty="0">
                <a:sym typeface="+mn-ea"/>
              </a:rPr>
              <a:t>（五）宿舍管理员</a:t>
            </a:r>
          </a:p>
          <a:p>
            <a:r>
              <a:rPr lang="en-US" altLang="zh-CN" sz="1800" dirty="0">
                <a:sym typeface="+mn-ea"/>
              </a:rPr>
              <a:t>1</a:t>
            </a:r>
            <a:r>
              <a:rPr lang="zh-CN" altLang="en-US" sz="1800" dirty="0">
                <a:sym typeface="+mn-ea"/>
              </a:rPr>
              <a:t>、密切监察自身健康情况，如有相关症状立即脱岗就诊；</a:t>
            </a:r>
          </a:p>
          <a:p>
            <a:r>
              <a:rPr lang="en-US" altLang="zh-CN" sz="1800" dirty="0">
                <a:sym typeface="+mn-ea"/>
              </a:rPr>
              <a:t>2</a:t>
            </a:r>
            <a:r>
              <a:rPr lang="zh-CN" altLang="en-US" sz="1800" dirty="0">
                <a:sym typeface="+mn-ea"/>
              </a:rPr>
              <a:t>、加强宿舍门管理，具体操作内容同门卫管理；</a:t>
            </a:r>
          </a:p>
          <a:p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、指导学生开窗通风</a:t>
            </a:r>
            <a:r>
              <a:rPr lang="en-US" altLang="zh-CN" sz="1800" dirty="0">
                <a:sym typeface="+mn-ea"/>
              </a:rPr>
              <a:t>3</a:t>
            </a:r>
            <a:r>
              <a:rPr lang="zh-CN" altLang="en-US" sz="1800" dirty="0">
                <a:sym typeface="+mn-ea"/>
              </a:rPr>
              <a:t>次，做好公共区域特别是门把手、开关、楼梯扶手的消毒；</a:t>
            </a:r>
          </a:p>
          <a:p>
            <a:r>
              <a:rPr lang="en-US" altLang="zh-CN" sz="1800" dirty="0">
                <a:sym typeface="+mn-ea"/>
              </a:rPr>
              <a:t>4</a:t>
            </a:r>
            <a:r>
              <a:rPr lang="zh-CN" altLang="en-US" sz="1800" dirty="0">
                <a:sym typeface="+mn-ea"/>
              </a:rPr>
              <a:t>、密切关注在宿舍学生健康情况，出现异常及时按要求处置</a:t>
            </a:r>
            <a:r>
              <a:rPr lang="zh-CN" altLang="en-US" sz="1800" dirty="0" smtClean="0">
                <a:sym typeface="+mn-ea"/>
              </a:rPr>
              <a:t>；</a:t>
            </a:r>
            <a:endParaRPr lang="en-US" altLang="zh-CN" sz="1800" dirty="0" smtClean="0">
              <a:sym typeface="+mn-ea"/>
            </a:endParaRPr>
          </a:p>
          <a:p>
            <a:endParaRPr lang="zh-CN" altLang="en-US" sz="1800" dirty="0"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96290" y="44005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96290" y="49847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（七）岗位职责</a:t>
            </a:r>
            <a:endParaRPr lang="zh-CN" sz="2000" dirty="0">
              <a:solidFill>
                <a:schemeClr val="bg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50530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31699" y="1156786"/>
            <a:ext cx="6455220" cy="23365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sz="1800" dirty="0" smtClean="0">
                <a:sym typeface="+mn-ea"/>
              </a:rPr>
              <a:t>      学校将把音五小“两案十制”、教育部</a:t>
            </a:r>
            <a:r>
              <a:rPr lang="en-US" altLang="zh-CN" sz="1800" dirty="0" smtClean="0">
                <a:sym typeface="+mn-ea"/>
              </a:rPr>
              <a:t>《</a:t>
            </a:r>
            <a:r>
              <a:rPr lang="zh-CN" altLang="en-US" sz="1800" dirty="0">
                <a:sym typeface="+mn-ea"/>
              </a:rPr>
              <a:t>关于印发高等学校、中小学校和托幼机构新冠肺炎疫情防控技术方案（第四版）的通知</a:t>
            </a:r>
            <a:r>
              <a:rPr lang="en-US" altLang="zh-CN" sz="1800" dirty="0" smtClean="0">
                <a:sym typeface="+mn-ea"/>
              </a:rPr>
              <a:t>》</a:t>
            </a:r>
            <a:r>
              <a:rPr lang="zh-CN" altLang="en-US" sz="1800" dirty="0" smtClean="0">
                <a:sym typeface="+mn-ea"/>
              </a:rPr>
              <a:t>等学习材料发到学校群，请全校教职工积极下载学习。</a:t>
            </a:r>
            <a:endParaRPr lang="en-US" altLang="zh-CN" sz="1800" dirty="0" smtClean="0">
              <a:sym typeface="+mn-ea"/>
            </a:endParaRPr>
          </a:p>
          <a:p>
            <a:pPr>
              <a:lnSpc>
                <a:spcPts val="3500"/>
              </a:lnSpc>
            </a:pPr>
            <a:endParaRPr lang="en-US" altLang="zh-CN" sz="1800" dirty="0">
              <a:sym typeface="+mn-ea"/>
            </a:endParaRPr>
          </a:p>
          <a:p>
            <a:pPr>
              <a:lnSpc>
                <a:spcPts val="3500"/>
              </a:lnSpc>
            </a:pPr>
            <a:r>
              <a:rPr lang="zh-CN" altLang="en-US" sz="1800" dirty="0" smtClean="0">
                <a:sym typeface="+mn-ea"/>
              </a:rPr>
              <a:t>            本次培训活动到此结束，感谢聆听！</a:t>
            </a:r>
            <a:endParaRPr lang="zh-CN" altLang="en-US" sz="1800" dirty="0">
              <a:sym typeface="+mn-ea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96290" y="440055"/>
            <a:ext cx="6151880" cy="51562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96290" y="498475"/>
            <a:ext cx="49593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</a:rPr>
              <a:t>（八）其它</a:t>
            </a:r>
            <a:endParaRPr lang="zh-CN" sz="2000" dirty="0">
              <a:solidFill>
                <a:schemeClr val="bg1"/>
              </a:solidFill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7009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645737" y="451075"/>
            <a:ext cx="7480168" cy="670714"/>
          </a:xfrm>
          <a:prstGeom prst="rect">
            <a:avLst/>
          </a:prstGeom>
        </p:spPr>
        <p:txBody>
          <a:bodyPr/>
          <a:lstStyle/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dirty="0" smtClean="0">
                <a:solidFill>
                  <a:srgbClr val="1B4367"/>
                </a:solidFill>
                <a:cs typeface="+mn-ea"/>
                <a:sym typeface="+mn-lt"/>
              </a:rPr>
              <a:t>一、政策依据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11500" y="1581890"/>
            <a:ext cx="4290646" cy="2144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altLang="zh-CN" sz="1800" dirty="0" smtClean="0"/>
              <a:t>     </a:t>
            </a:r>
            <a:r>
              <a:rPr lang="zh-CN" altLang="zh-CN" sz="1800" dirty="0" smtClean="0"/>
              <a:t>国</a:t>
            </a:r>
            <a:r>
              <a:rPr lang="zh-CN" altLang="zh-CN" sz="1800" dirty="0"/>
              <a:t>家卫生健康委办公厅 教育部办公</a:t>
            </a:r>
            <a:r>
              <a:rPr lang="zh-CN" altLang="zh-CN" sz="1800" dirty="0" smtClean="0"/>
              <a:t>厅</a:t>
            </a:r>
            <a:r>
              <a:rPr lang="zh-CN" altLang="en-US" sz="1800" dirty="0" smtClean="0"/>
              <a:t>于</a:t>
            </a:r>
            <a:r>
              <a:rPr lang="en-US" altLang="zh-CN" sz="1800" dirty="0" smtClean="0"/>
              <a:t>2021</a:t>
            </a:r>
            <a:r>
              <a:rPr lang="zh-CN" altLang="zh-CN" sz="1800" dirty="0"/>
              <a:t>年</a:t>
            </a:r>
            <a:r>
              <a:rPr lang="en-US" altLang="zh-CN" sz="1800" dirty="0"/>
              <a:t>8</a:t>
            </a:r>
            <a:r>
              <a:rPr lang="zh-CN" altLang="zh-CN" sz="1800" dirty="0"/>
              <a:t>月</a:t>
            </a:r>
            <a:r>
              <a:rPr lang="en-US" altLang="zh-CN" sz="1800" dirty="0"/>
              <a:t>20</a:t>
            </a:r>
            <a:r>
              <a:rPr lang="zh-CN" altLang="zh-CN" sz="1800" dirty="0" smtClean="0"/>
              <a:t>日</a:t>
            </a:r>
            <a:r>
              <a:rPr lang="zh-CN" altLang="en-US" sz="1800" dirty="0" smtClean="0"/>
              <a:t>颁布的</a:t>
            </a:r>
            <a:r>
              <a:rPr lang="en-US" altLang="zh-CN" sz="1800" dirty="0" smtClean="0"/>
              <a:t>《</a:t>
            </a:r>
            <a:r>
              <a:rPr lang="zh-CN" altLang="zh-CN" sz="1800" dirty="0" smtClean="0"/>
              <a:t>关于印</a:t>
            </a:r>
            <a:r>
              <a:rPr lang="zh-CN" altLang="zh-CN" sz="1800" dirty="0"/>
              <a:t>发高等学校、中小学校和托幼机构新冠肺炎疫情防控技术方案（第四版）的通</a:t>
            </a:r>
            <a:r>
              <a:rPr lang="zh-CN" altLang="zh-CN" sz="1800" dirty="0" smtClean="0"/>
              <a:t>知</a:t>
            </a:r>
            <a:r>
              <a:rPr lang="en-US" altLang="zh-CN" sz="1800" dirty="0" smtClean="0"/>
              <a:t>》</a:t>
            </a:r>
            <a:endParaRPr lang="zh-CN" altLang="zh-CN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194" y="221797"/>
            <a:ext cx="4285162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2"/>
          <p:cNvSpPr txBox="1">
            <a:spLocks noChangeArrowheads="1"/>
          </p:cNvSpPr>
          <p:nvPr/>
        </p:nvSpPr>
        <p:spPr>
          <a:xfrm>
            <a:off x="559240" y="191583"/>
            <a:ext cx="7480168" cy="670714"/>
          </a:xfrm>
          <a:prstGeom prst="rect">
            <a:avLst/>
          </a:prstGeom>
        </p:spPr>
        <p:txBody>
          <a:bodyPr/>
          <a:lstStyle/>
          <a:p>
            <a:pPr marL="0" marR="0" lvl="0" indent="0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b="1" dirty="0" smtClean="0">
                <a:solidFill>
                  <a:srgbClr val="1B4367"/>
                </a:solidFill>
                <a:cs typeface="+mn-ea"/>
                <a:sym typeface="+mn-lt"/>
              </a:rPr>
              <a:t>二、开学前准备</a:t>
            </a: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948365678"/>
              </p:ext>
            </p:extLst>
          </p:nvPr>
        </p:nvGraphicFramePr>
        <p:xfrm>
          <a:off x="1379332" y="766730"/>
          <a:ext cx="6736715" cy="4030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75035" y="839532"/>
            <a:ext cx="7390613" cy="3416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1800" b="0" dirty="0">
                <a:ea typeface="+mn-lt"/>
                <a:cs typeface="+mn-lt"/>
              </a:rPr>
              <a:t>1.</a:t>
            </a:r>
            <a:r>
              <a:rPr lang="zh-CN" altLang="en-US" sz="1800" b="0" dirty="0">
                <a:ea typeface="+mn-lt"/>
                <a:cs typeface="+mn-lt"/>
              </a:rPr>
              <a:t>各</a:t>
            </a:r>
            <a:r>
              <a:rPr lang="zh-CN" sz="1800" b="0" dirty="0">
                <a:ea typeface="+mn-lt"/>
                <a:cs typeface="+mn-lt"/>
              </a:rPr>
              <a:t>学校成立</a:t>
            </a:r>
            <a:r>
              <a:rPr lang="zh-CN" sz="1800" b="0" dirty="0" smtClean="0">
                <a:ea typeface="+mn-lt"/>
                <a:cs typeface="+mn-lt"/>
              </a:rPr>
              <a:t>由</a:t>
            </a:r>
            <a:r>
              <a:rPr lang="zh-CN" altLang="en-US" sz="1800" b="0" dirty="0" smtClean="0">
                <a:ea typeface="+mn-lt"/>
                <a:cs typeface="+mn-lt"/>
              </a:rPr>
              <a:t>张廷成校长</a:t>
            </a:r>
            <a:r>
              <a:rPr lang="zh-CN" sz="1800" b="0" dirty="0" smtClean="0">
                <a:ea typeface="+mn-lt"/>
                <a:cs typeface="+mn-lt"/>
              </a:rPr>
              <a:t>作</a:t>
            </a:r>
            <a:r>
              <a:rPr lang="zh-CN" sz="1800" b="0" dirty="0">
                <a:ea typeface="+mn-lt"/>
                <a:cs typeface="+mn-lt"/>
              </a:rPr>
              <a:t>为第一责任人 </a:t>
            </a:r>
            <a:r>
              <a:rPr lang="zh-CN" sz="1800" b="0" dirty="0" smtClean="0">
                <a:ea typeface="+mn-lt"/>
                <a:cs typeface="+mn-lt"/>
              </a:rPr>
              <a:t>、</a:t>
            </a:r>
            <a:r>
              <a:rPr lang="zh-CN" altLang="en-US" sz="1800" b="0" dirty="0" smtClean="0">
                <a:ea typeface="+mn-lt"/>
                <a:cs typeface="+mn-lt"/>
              </a:rPr>
              <a:t>付吉刚副校长</a:t>
            </a:r>
            <a:r>
              <a:rPr lang="zh-CN" sz="1800" b="0" dirty="0" smtClean="0">
                <a:ea typeface="+mn-lt"/>
                <a:cs typeface="+mn-lt"/>
              </a:rPr>
              <a:t>为</a:t>
            </a:r>
            <a:r>
              <a:rPr lang="zh-CN" sz="1800" b="0" dirty="0">
                <a:ea typeface="+mn-lt"/>
                <a:cs typeface="+mn-lt"/>
              </a:rPr>
              <a:t>主要负责人的学校疫情防控工作领导小组，全面负责学</a:t>
            </a:r>
            <a:r>
              <a:rPr lang="zh-CN" sz="1800" b="0" dirty="0" smtClean="0">
                <a:ea typeface="+mn-lt"/>
                <a:cs typeface="+mn-lt"/>
              </a:rPr>
              <a:t>校</a:t>
            </a:r>
            <a:r>
              <a:rPr lang="zh-CN" altLang="en-US" sz="1800" b="0" dirty="0" smtClean="0">
                <a:ea typeface="+mn-lt"/>
                <a:cs typeface="+mn-lt"/>
              </a:rPr>
              <a:t>疫情防控</a:t>
            </a:r>
            <a:r>
              <a:rPr lang="zh-CN" sz="1800" b="0" dirty="0" smtClean="0">
                <a:ea typeface="+mn-lt"/>
                <a:cs typeface="+mn-lt"/>
              </a:rPr>
              <a:t>工</a:t>
            </a:r>
            <a:r>
              <a:rPr lang="zh-CN" sz="1800" b="0" dirty="0">
                <a:ea typeface="+mn-lt"/>
                <a:cs typeface="+mn-lt"/>
              </a:rPr>
              <a:t>作，明确学校疫情报告人。部门及人员分工明确,逐级压实责任，落实防控物资和经费</a:t>
            </a:r>
            <a:r>
              <a:rPr lang="zh-CN" sz="1800" b="0" dirty="0" smtClean="0">
                <a:ea typeface="+mn-lt"/>
                <a:cs typeface="+mn-lt"/>
              </a:rPr>
              <a:t>。</a:t>
            </a:r>
            <a:endParaRPr lang="zh-CN" sz="1800" b="0" dirty="0">
              <a:ea typeface="+mn-lt"/>
              <a:cs typeface="+mn-lt"/>
            </a:endParaRPr>
          </a:p>
          <a:p>
            <a:pPr indent="0"/>
            <a:r>
              <a:rPr lang="en-US" altLang="zh-CN" sz="1800" b="0" dirty="0">
                <a:ea typeface="+mn-lt"/>
                <a:cs typeface="+mn-lt"/>
              </a:rPr>
              <a:t>2.</a:t>
            </a:r>
            <a:r>
              <a:rPr lang="zh-CN" sz="1800" b="0" dirty="0">
                <a:ea typeface="+mn-lt"/>
                <a:cs typeface="+mn-lt"/>
              </a:rPr>
              <a:t>学校在教育行政部门的领导和管理下，开展本校传染病预防控制工作,并接受卫生健康管理</a:t>
            </a:r>
            <a:r>
              <a:rPr lang="zh-CN" sz="1800" b="0" dirty="0" smtClean="0">
                <a:ea typeface="+mn-lt"/>
                <a:cs typeface="+mn-lt"/>
              </a:rPr>
              <a:t>部</a:t>
            </a:r>
            <a:r>
              <a:rPr lang="zh-CN" altLang="en-US" sz="1800" dirty="0">
                <a:ea typeface="+mn-lt"/>
                <a:cs typeface="+mn-lt"/>
              </a:rPr>
              <a:t>门</a:t>
            </a:r>
            <a:r>
              <a:rPr lang="zh-CN" sz="1800" b="0" dirty="0" smtClean="0">
                <a:ea typeface="+mn-lt"/>
                <a:cs typeface="+mn-lt"/>
              </a:rPr>
              <a:t>的</a:t>
            </a:r>
            <a:r>
              <a:rPr lang="zh-CN" sz="1800" b="0" dirty="0">
                <a:ea typeface="+mn-lt"/>
                <a:cs typeface="+mn-lt"/>
              </a:rPr>
              <a:t>监督和疾病预防控制机构的技术指导</a:t>
            </a:r>
            <a:r>
              <a:rPr lang="zh-CN" sz="1800" b="0" dirty="0" smtClean="0">
                <a:ea typeface="+mn-lt"/>
                <a:cs typeface="+mn-lt"/>
              </a:rPr>
              <a:t>。</a:t>
            </a:r>
            <a:endParaRPr lang="en-US" altLang="zh-CN" sz="1800" b="0" dirty="0" smtClean="0">
              <a:ea typeface="+mn-lt"/>
              <a:cs typeface="+mn-lt"/>
            </a:endParaRPr>
          </a:p>
          <a:p>
            <a:pPr indent="0"/>
            <a:endParaRPr lang="zh-CN" sz="1800" b="0" dirty="0">
              <a:ea typeface="+mn-lt"/>
              <a:cs typeface="+mn-lt"/>
            </a:endParaRPr>
          </a:p>
          <a:p>
            <a:pPr indent="0"/>
            <a:r>
              <a:rPr lang="en-US" altLang="zh-CN" sz="1800" b="0" dirty="0">
                <a:ea typeface="+mn-lt"/>
                <a:cs typeface="+mn-lt"/>
              </a:rPr>
              <a:t>3.学校内建立学校年级、班级、家长四级</a:t>
            </a:r>
            <a:r>
              <a:rPr lang="en-US" altLang="zh-CN" sz="1800" b="0" dirty="0">
                <a:solidFill>
                  <a:srgbClr val="FF0000"/>
                </a:solidFill>
                <a:ea typeface="+mn-lt"/>
                <a:cs typeface="+mn-lt"/>
              </a:rPr>
              <a:t>防控工作联系网络</a:t>
            </a:r>
            <a:r>
              <a:rPr lang="en-US" altLang="zh-CN" sz="1800" b="0" dirty="0">
                <a:ea typeface="+mn-lt"/>
                <a:cs typeface="+mn-lt"/>
              </a:rPr>
              <a:t>。</a:t>
            </a:r>
            <a:r>
              <a:rPr lang="zh-CN" altLang="zh-CN" sz="1800" b="0" dirty="0">
                <a:ea typeface="+mn-lt"/>
                <a:cs typeface="+mn-lt"/>
              </a:rPr>
              <a:t>同时</a:t>
            </a:r>
            <a:r>
              <a:rPr lang="zh-CN" sz="1800" b="0" dirty="0">
                <a:ea typeface="+mn-lt"/>
                <a:cs typeface="+mn-lt"/>
              </a:rPr>
              <a:t>在属地疫情防控指挥部的统一部署下，建立与属地疾病预防控制部门、医疗机构、社区等</a:t>
            </a:r>
            <a:r>
              <a:rPr lang="zh-CN" sz="1800" b="0" dirty="0">
                <a:solidFill>
                  <a:srgbClr val="FF0000"/>
                </a:solidFill>
                <a:ea typeface="+mn-lt"/>
                <a:cs typeface="+mn-lt"/>
              </a:rPr>
              <a:t>沟通联系机制</a:t>
            </a:r>
            <a:r>
              <a:rPr lang="zh-CN" sz="1800" b="0" dirty="0">
                <a:ea typeface="+mn-lt"/>
                <a:cs typeface="+mn-lt"/>
              </a:rPr>
              <a:t>，明确双方联系人、联系方式，完成双向对接</a:t>
            </a:r>
            <a:r>
              <a:rPr lang="zh-CN" sz="1800" b="0" dirty="0" smtClean="0">
                <a:ea typeface="+mn-lt"/>
                <a:cs typeface="+mn-lt"/>
              </a:rPr>
              <a:t>。</a:t>
            </a:r>
            <a:endParaRPr lang="en-US" altLang="zh-CN" sz="1800" b="0" dirty="0" smtClean="0">
              <a:ea typeface="+mn-lt"/>
              <a:cs typeface="+mn-lt"/>
            </a:endParaRPr>
          </a:p>
          <a:p>
            <a:pPr indent="0"/>
            <a:endParaRPr lang="zh-CN" sz="1800" b="0" dirty="0">
              <a:ea typeface="+mn-lt"/>
              <a:cs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078230" y="120015"/>
            <a:ext cx="6151880" cy="515620"/>
            <a:chOff x="2206" y="2126"/>
            <a:chExt cx="9778" cy="856"/>
          </a:xfrm>
        </p:grpSpPr>
        <p:sp>
          <p:nvSpPr>
            <p:cNvPr id="7" name="圆角矩形 6"/>
            <p:cNvSpPr/>
            <p:nvPr/>
          </p:nvSpPr>
          <p:spPr>
            <a:xfrm>
              <a:off x="2206" y="2126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206" y="2240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</a:rPr>
                <a:t>（一）加强组织领导</a:t>
              </a: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8"/>
          <p:cNvGrpSpPr/>
          <p:nvPr/>
        </p:nvGrpSpPr>
        <p:grpSpPr>
          <a:xfrm>
            <a:off x="1078230" y="120015"/>
            <a:ext cx="6151880" cy="515620"/>
            <a:chOff x="2206" y="2126"/>
            <a:chExt cx="9778" cy="856"/>
          </a:xfrm>
        </p:grpSpPr>
        <p:sp>
          <p:nvSpPr>
            <p:cNvPr id="7" name="圆角矩形 6"/>
            <p:cNvSpPr/>
            <p:nvPr/>
          </p:nvSpPr>
          <p:spPr>
            <a:xfrm>
              <a:off x="2206" y="2126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206" y="2240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</a:rPr>
                <a:t>（一）加强组织领导</a:t>
              </a:r>
            </a:p>
          </p:txBody>
        </p:sp>
      </p:grpSp>
      <p:sp>
        <p:nvSpPr>
          <p:cNvPr id="3" name="矩形 2"/>
          <p:cNvSpPr/>
          <p:nvPr/>
        </p:nvSpPr>
        <p:spPr>
          <a:xfrm>
            <a:off x="683288" y="944756"/>
            <a:ext cx="7234813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zh-CN" sz="2000" dirty="0"/>
              <a:t>组</a:t>
            </a:r>
            <a:r>
              <a:rPr lang="en-US" altLang="zh-CN" sz="2000" dirty="0"/>
              <a:t>  </a:t>
            </a:r>
            <a:r>
              <a:rPr lang="en-US" altLang="zh-CN" sz="2000" dirty="0" smtClean="0"/>
              <a:t> </a:t>
            </a:r>
            <a:r>
              <a:rPr lang="zh-CN" altLang="zh-CN" sz="2000" dirty="0" smtClean="0"/>
              <a:t>长</a:t>
            </a:r>
            <a:r>
              <a:rPr lang="zh-CN" altLang="zh-CN" sz="2000" dirty="0"/>
              <a:t>：张廷成</a:t>
            </a:r>
          </a:p>
          <a:p>
            <a:pPr>
              <a:lnSpc>
                <a:spcPts val="3500"/>
              </a:lnSpc>
            </a:pPr>
            <a:r>
              <a:rPr lang="zh-CN" altLang="zh-CN" sz="2000" dirty="0"/>
              <a:t>副组长：付吉刚</a:t>
            </a:r>
            <a:r>
              <a:rPr lang="en-US" altLang="zh-CN" sz="2000" dirty="0"/>
              <a:t>  </a:t>
            </a:r>
            <a:r>
              <a:rPr lang="zh-CN" altLang="zh-CN" sz="2000" dirty="0"/>
              <a:t>赵 </a:t>
            </a:r>
            <a:r>
              <a:rPr lang="en-US" altLang="zh-CN" sz="2000" dirty="0" smtClean="0"/>
              <a:t> </a:t>
            </a:r>
            <a:r>
              <a:rPr lang="zh-CN" altLang="zh-CN" sz="2000" dirty="0" smtClean="0"/>
              <a:t>庄</a:t>
            </a:r>
            <a:r>
              <a:rPr lang="en-US" altLang="zh-CN" sz="2000" dirty="0" smtClean="0"/>
              <a:t>  </a:t>
            </a:r>
            <a:r>
              <a:rPr lang="zh-CN" altLang="zh-CN" sz="2000" dirty="0"/>
              <a:t>邓淑芬</a:t>
            </a:r>
            <a:r>
              <a:rPr lang="en-US" altLang="zh-CN" sz="2000" dirty="0"/>
              <a:t>  </a:t>
            </a:r>
            <a:r>
              <a:rPr lang="zh-CN" altLang="zh-CN" sz="2000" dirty="0" smtClean="0"/>
              <a:t>陈</a:t>
            </a:r>
            <a:r>
              <a:rPr lang="zh-CN" altLang="zh-CN" sz="2000" dirty="0"/>
              <a:t>秀华 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 </a:t>
            </a:r>
            <a:r>
              <a:rPr lang="zh-CN" altLang="zh-CN" sz="2000" dirty="0" smtClean="0"/>
              <a:t>李</a:t>
            </a:r>
            <a:r>
              <a:rPr lang="zh-CN" altLang="zh-CN" sz="2000" dirty="0"/>
              <a:t>健权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  </a:t>
            </a:r>
            <a:r>
              <a:rPr lang="zh-CN" altLang="zh-CN" sz="2000" dirty="0"/>
              <a:t>杨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  </a:t>
            </a:r>
            <a:r>
              <a:rPr lang="zh-CN" altLang="zh-CN" sz="2000" dirty="0"/>
              <a:t>颖</a:t>
            </a:r>
            <a:endParaRPr lang="zh-CN" altLang="zh-CN" sz="2000" dirty="0"/>
          </a:p>
          <a:p>
            <a:pPr>
              <a:lnSpc>
                <a:spcPts val="3500"/>
              </a:lnSpc>
            </a:pPr>
            <a:r>
              <a:rPr lang="zh-CN" altLang="zh-CN" sz="2000" dirty="0" smtClean="0"/>
              <a:t>成</a:t>
            </a:r>
            <a:r>
              <a:rPr lang="en-US" altLang="zh-CN" sz="2000" dirty="0" smtClean="0"/>
              <a:t>  </a:t>
            </a:r>
            <a:r>
              <a:rPr lang="zh-CN" altLang="zh-CN" sz="2000" dirty="0"/>
              <a:t>员：高 </a:t>
            </a:r>
            <a:r>
              <a:rPr lang="en-US" altLang="zh-CN" sz="2000" dirty="0" smtClean="0"/>
              <a:t>  </a:t>
            </a:r>
            <a:r>
              <a:rPr lang="zh-CN" altLang="zh-CN" sz="2000" dirty="0" smtClean="0"/>
              <a:t>宝</a:t>
            </a:r>
            <a:r>
              <a:rPr lang="en-US" altLang="zh-CN" sz="2000" dirty="0" smtClean="0"/>
              <a:t>  </a:t>
            </a:r>
            <a:r>
              <a:rPr lang="zh-CN" altLang="zh-CN" sz="2000" dirty="0"/>
              <a:t>吕旭东</a:t>
            </a:r>
            <a:r>
              <a:rPr lang="en-US" altLang="zh-CN" sz="2000" dirty="0"/>
              <a:t>  </a:t>
            </a:r>
            <a:r>
              <a:rPr lang="zh-CN" altLang="zh-CN" sz="2000" dirty="0"/>
              <a:t>乔金龙 许海杰</a:t>
            </a:r>
            <a:r>
              <a:rPr lang="en-US" altLang="zh-CN" sz="2000" dirty="0"/>
              <a:t>  </a:t>
            </a:r>
            <a:r>
              <a:rPr lang="zh-CN" altLang="zh-CN" sz="2000" dirty="0"/>
              <a:t>郭艳华</a:t>
            </a:r>
            <a:r>
              <a:rPr lang="en-US" altLang="zh-CN" sz="2000" dirty="0"/>
              <a:t>  </a:t>
            </a:r>
            <a:endParaRPr lang="en-US" altLang="zh-CN" sz="2000" dirty="0" smtClean="0"/>
          </a:p>
          <a:p>
            <a:pPr>
              <a:lnSpc>
                <a:spcPts val="35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</a:t>
            </a:r>
            <a:r>
              <a:rPr lang="zh-CN" altLang="zh-CN" sz="2000" dirty="0" smtClean="0"/>
              <a:t>张</a:t>
            </a:r>
            <a:r>
              <a:rPr lang="zh-CN" altLang="zh-CN" sz="2000" dirty="0"/>
              <a:t>焱</a:t>
            </a:r>
            <a:r>
              <a:rPr lang="zh-CN" altLang="zh-CN" sz="2000" dirty="0" smtClean="0"/>
              <a:t>垚</a:t>
            </a:r>
            <a:r>
              <a:rPr lang="en-US" altLang="zh-CN" sz="2000" dirty="0" smtClean="0"/>
              <a:t>  </a:t>
            </a:r>
            <a:r>
              <a:rPr lang="zh-CN" altLang="zh-CN" sz="2000" dirty="0" smtClean="0"/>
              <a:t>申</a:t>
            </a:r>
            <a:r>
              <a:rPr lang="zh-CN" altLang="zh-CN" sz="2000" dirty="0"/>
              <a:t>秀</a:t>
            </a:r>
            <a:r>
              <a:rPr lang="zh-CN" altLang="zh-CN" sz="2000" dirty="0" smtClean="0"/>
              <a:t>芝</a:t>
            </a:r>
            <a:r>
              <a:rPr lang="en-US" altLang="zh-CN" sz="2000" dirty="0" smtClean="0"/>
              <a:t> </a:t>
            </a:r>
            <a:r>
              <a:rPr lang="zh-CN" altLang="zh-CN" sz="2000" dirty="0" smtClean="0"/>
              <a:t> </a:t>
            </a:r>
            <a:r>
              <a:rPr lang="zh-CN" altLang="zh-CN" sz="2000" dirty="0"/>
              <a:t>张</a:t>
            </a:r>
            <a:r>
              <a:rPr lang="en-US" altLang="zh-CN" sz="2000" dirty="0"/>
              <a:t>  </a:t>
            </a:r>
            <a:r>
              <a:rPr lang="zh-CN" altLang="zh-CN" sz="2000" dirty="0"/>
              <a:t>亮</a:t>
            </a:r>
            <a:r>
              <a:rPr lang="en-US" altLang="zh-CN" sz="2000" dirty="0"/>
              <a:t>  </a:t>
            </a:r>
            <a:r>
              <a:rPr lang="zh-CN" altLang="zh-CN" sz="2000" dirty="0"/>
              <a:t>李玉</a:t>
            </a:r>
            <a:r>
              <a:rPr lang="zh-CN" altLang="zh-CN" sz="2000" dirty="0" smtClean="0"/>
              <a:t>华</a:t>
            </a:r>
            <a:r>
              <a:rPr lang="en-US" altLang="zh-CN" sz="2000" dirty="0" smtClean="0"/>
              <a:t>  </a:t>
            </a:r>
            <a:r>
              <a:rPr lang="zh-CN" altLang="zh-CN" sz="2000" dirty="0" smtClean="0"/>
              <a:t>刘</a:t>
            </a:r>
            <a:r>
              <a:rPr lang="zh-CN" altLang="zh-CN" sz="2000" dirty="0"/>
              <a:t>迎臣 </a:t>
            </a:r>
          </a:p>
          <a:p>
            <a:pPr>
              <a:lnSpc>
                <a:spcPts val="3500"/>
              </a:lnSpc>
            </a:pPr>
            <a:r>
              <a:rPr lang="en-US" altLang="zh-CN" sz="2000" dirty="0" smtClean="0"/>
              <a:t>            </a:t>
            </a:r>
            <a:r>
              <a:rPr lang="zh-CN" altLang="zh-CN" sz="2000" dirty="0" smtClean="0"/>
              <a:t>张</a:t>
            </a:r>
            <a:r>
              <a:rPr lang="zh-CN" altLang="zh-CN" sz="2000" dirty="0"/>
              <a:t>春明</a:t>
            </a:r>
            <a:r>
              <a:rPr lang="en-US" altLang="zh-CN" sz="2000" dirty="0"/>
              <a:t>  </a:t>
            </a:r>
            <a:r>
              <a:rPr lang="zh-CN" altLang="zh-CN" sz="2000" dirty="0"/>
              <a:t>那凤</a:t>
            </a:r>
            <a:r>
              <a:rPr lang="zh-CN" altLang="zh-CN" sz="2000" dirty="0" smtClean="0"/>
              <a:t>辉</a:t>
            </a:r>
            <a:r>
              <a:rPr lang="en-US" altLang="zh-CN" sz="2000" dirty="0" smtClean="0"/>
              <a:t>  </a:t>
            </a:r>
            <a:r>
              <a:rPr lang="zh-CN" altLang="en-US" sz="2000" dirty="0" smtClean="0"/>
              <a:t>包  玮  </a:t>
            </a:r>
            <a:r>
              <a:rPr lang="zh-CN" altLang="zh-CN" sz="2000" dirty="0" smtClean="0"/>
              <a:t>郑</a:t>
            </a:r>
            <a:r>
              <a:rPr lang="zh-CN" altLang="zh-CN" sz="2000" dirty="0"/>
              <a:t>丽琼（校医）</a:t>
            </a:r>
            <a:r>
              <a:rPr lang="en-US" altLang="zh-CN" sz="2000" dirty="0"/>
              <a:t> </a:t>
            </a:r>
            <a:endParaRPr lang="zh-CN" altLang="zh-CN" sz="2000" dirty="0"/>
          </a:p>
          <a:p>
            <a:pPr>
              <a:lnSpc>
                <a:spcPts val="3500"/>
              </a:lnSpc>
            </a:pPr>
            <a:r>
              <a:rPr lang="en-US" altLang="zh-CN" sz="2000" dirty="0" smtClean="0"/>
              <a:t>            </a:t>
            </a:r>
            <a:r>
              <a:rPr lang="zh-CN" altLang="zh-CN" sz="2000" dirty="0" smtClean="0"/>
              <a:t>各</a:t>
            </a:r>
            <a:r>
              <a:rPr lang="zh-CN" altLang="zh-CN" sz="2000" dirty="0"/>
              <a:t>班班主</a:t>
            </a:r>
            <a:r>
              <a:rPr lang="zh-CN" altLang="zh-CN" sz="2000" dirty="0" smtClean="0"/>
              <a:t>任</a:t>
            </a:r>
            <a:endParaRPr lang="zh-CN" altLang="zh-CN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8"/>
          <p:cNvGrpSpPr/>
          <p:nvPr/>
        </p:nvGrpSpPr>
        <p:grpSpPr>
          <a:xfrm>
            <a:off x="1078230" y="120015"/>
            <a:ext cx="6151880" cy="515620"/>
            <a:chOff x="2206" y="2126"/>
            <a:chExt cx="9778" cy="856"/>
          </a:xfrm>
        </p:grpSpPr>
        <p:sp>
          <p:nvSpPr>
            <p:cNvPr id="7" name="圆角矩形 6"/>
            <p:cNvSpPr/>
            <p:nvPr/>
          </p:nvSpPr>
          <p:spPr>
            <a:xfrm>
              <a:off x="2206" y="2126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206" y="2240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</a:rPr>
                <a:t>（一）加强组织领导</a:t>
              </a: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674" y="871685"/>
            <a:ext cx="7531378" cy="3983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040765" y="204215"/>
            <a:ext cx="6151880" cy="515620"/>
            <a:chOff x="2206" y="1842"/>
            <a:chExt cx="9778" cy="856"/>
          </a:xfrm>
        </p:grpSpPr>
        <p:sp>
          <p:nvSpPr>
            <p:cNvPr id="11" name="圆角矩形 10"/>
            <p:cNvSpPr/>
            <p:nvPr/>
          </p:nvSpPr>
          <p:spPr>
            <a:xfrm>
              <a:off x="2206" y="1842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06" y="1939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>
                  <a:solidFill>
                    <a:schemeClr val="bg1"/>
                  </a:solidFill>
                </a:rPr>
                <a:t>（二）完善相关制度</a:t>
              </a:r>
            </a:p>
          </p:txBody>
        </p:sp>
      </p:grpSp>
      <p:sp>
        <p:nvSpPr>
          <p:cNvPr id="7" name="文本框 99"/>
          <p:cNvSpPr txBox="1"/>
          <p:nvPr/>
        </p:nvSpPr>
        <p:spPr>
          <a:xfrm>
            <a:off x="1040765" y="1304925"/>
            <a:ext cx="6713220" cy="313932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altLang="zh-CN" sz="1800" dirty="0">
                <a:sym typeface="+mn-ea"/>
              </a:rPr>
              <a:t>1</a:t>
            </a:r>
            <a:r>
              <a:rPr lang="en-US" altLang="zh-CN" sz="1800" dirty="0" smtClean="0">
                <a:sym typeface="+mn-ea"/>
              </a:rPr>
              <a:t>.</a:t>
            </a:r>
            <a:r>
              <a:rPr lang="zh-CN" altLang="en-US" sz="1800" dirty="0" smtClean="0">
                <a:sym typeface="+mn-ea"/>
              </a:rPr>
              <a:t>制定学校防控工作方案。明确防控措施、培训演练、应急处置、后勤保障、责任分工等内容。</a:t>
            </a:r>
            <a:endParaRPr lang="zh-CN" altLang="en-US" sz="1800" dirty="0">
              <a:sym typeface="+mn-ea"/>
            </a:endParaRPr>
          </a:p>
          <a:p>
            <a:pPr indent="0"/>
            <a:endParaRPr lang="zh-CN" sz="1800" b="0" dirty="0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indent="0"/>
            <a:r>
              <a:rPr lang="en-US" altLang="zh-CN" sz="1800" dirty="0">
                <a:sym typeface="+mn-ea"/>
              </a:rPr>
              <a:t>2</a:t>
            </a:r>
            <a:r>
              <a:rPr lang="en-US" altLang="zh-CN" sz="1800" dirty="0" smtClean="0">
                <a:sym typeface="+mn-ea"/>
              </a:rPr>
              <a:t>.</a:t>
            </a:r>
            <a:r>
              <a:rPr lang="zh-CN" altLang="en-US" sz="1800" dirty="0" smtClean="0">
                <a:sym typeface="+mn-ea"/>
              </a:rPr>
              <a:t>制定防控应急处置预案。细化应急处置职责、处置程序、应急准备、善后处理等内容。</a:t>
            </a:r>
            <a:endParaRPr lang="zh-CN" altLang="en-US" sz="1800" b="0" dirty="0"/>
          </a:p>
          <a:p>
            <a:pPr indent="0"/>
            <a:endParaRPr lang="zh-CN" altLang="en-US" sz="1800" b="0" dirty="0"/>
          </a:p>
          <a:p>
            <a:pPr indent="0"/>
            <a:r>
              <a:rPr lang="en-US" altLang="zh-CN" sz="1800" dirty="0">
                <a:sym typeface="+mn-ea"/>
              </a:rPr>
              <a:t>3</a:t>
            </a:r>
            <a:r>
              <a:rPr lang="en-US" altLang="zh-CN" sz="1800" dirty="0" smtClean="0">
                <a:sym typeface="+mn-ea"/>
              </a:rPr>
              <a:t>.</a:t>
            </a:r>
            <a:r>
              <a:rPr lang="zh-CN" altLang="en-US" sz="1800" dirty="0" smtClean="0">
                <a:sym typeface="+mn-ea"/>
              </a:rPr>
              <a:t>建立完善师生员工体温自测报告制度、学校疫情报告制度、晨午晚检制度、因病缺勤缺课登记追踪制度、复课证明查验制度、日常健康管理制度、消毒通风制度、健康教育制度、环境监察通报制度等。</a:t>
            </a:r>
            <a:endParaRPr lang="zh-CN" altLang="en-US" sz="1800" b="0" dirty="0"/>
          </a:p>
          <a:p>
            <a:pPr indent="0"/>
            <a:endParaRPr lang="zh-CN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>
          <a:xfrm>
            <a:off x="1040765" y="204215"/>
            <a:ext cx="6151880" cy="515620"/>
            <a:chOff x="2206" y="1842"/>
            <a:chExt cx="9778" cy="856"/>
          </a:xfrm>
        </p:grpSpPr>
        <p:sp>
          <p:nvSpPr>
            <p:cNvPr id="11" name="圆角矩形 10"/>
            <p:cNvSpPr/>
            <p:nvPr/>
          </p:nvSpPr>
          <p:spPr>
            <a:xfrm>
              <a:off x="2206" y="1842"/>
              <a:ext cx="9778" cy="856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206" y="1939"/>
              <a:ext cx="4383" cy="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dirty="0">
                  <a:solidFill>
                    <a:schemeClr val="bg1"/>
                  </a:solidFill>
                </a:rPr>
                <a:t>（二）完善相关制度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3684" y="719835"/>
            <a:ext cx="5005647" cy="4232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本框 11"/>
          <p:cNvSpPr txBox="1"/>
          <p:nvPr/>
        </p:nvSpPr>
        <p:spPr>
          <a:xfrm>
            <a:off x="267042" y="2021105"/>
            <a:ext cx="2757587" cy="1387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zh-CN" altLang="en-US" sz="2000" dirty="0" smtClean="0"/>
              <a:t>     学校将把相关方案、制度发到群里，请大家下载学习。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3808</Words>
  <Application>Microsoft Office PowerPoint</Application>
  <PresentationFormat>全屏显示(16:9)</PresentationFormat>
  <Paragraphs>158</Paragraphs>
  <Slides>28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2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毕业答辩</dc:title>
  <dc:creator>第一PPT</dc:creator>
  <cp:keywords>www.1ppt.com</cp:keywords>
  <dc:description>www.1ppt.com</dc:description>
  <cp:lastModifiedBy>xb21cn</cp:lastModifiedBy>
  <cp:revision>259</cp:revision>
  <dcterms:created xsi:type="dcterms:W3CDTF">2016-05-20T12:59:00Z</dcterms:created>
  <dcterms:modified xsi:type="dcterms:W3CDTF">2022-02-27T09:23:31Z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