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6"/>
  </p:notesMasterIdLst>
  <p:sldIdLst>
    <p:sldId id="256" r:id="rId4"/>
    <p:sldId id="443" r:id="rId5"/>
    <p:sldId id="494" r:id="rId6"/>
    <p:sldId id="377" r:id="rId7"/>
    <p:sldId id="268" r:id="rId8"/>
    <p:sldId id="504" r:id="rId9"/>
    <p:sldId id="322" r:id="rId10"/>
    <p:sldId id="323" r:id="rId11"/>
    <p:sldId id="325" r:id="rId12"/>
    <p:sldId id="468" r:id="rId13"/>
    <p:sldId id="324" r:id="rId14"/>
    <p:sldId id="433" r:id="rId15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FF00FF"/>
    <a:srgbClr val="DAEEBF"/>
    <a:srgbClr val="99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4"/>
    <p:restoredTop sz="94660"/>
  </p:normalViewPr>
  <p:slideViewPr>
    <p:cSldViewPr showGuides="1">
      <p:cViewPr varScale="1">
        <p:scale>
          <a:sx n="90" d="100"/>
          <a:sy n="90" d="100"/>
        </p:scale>
        <p:origin x="178" y="53"/>
      </p:cViewPr>
      <p:guideLst>
        <p:guide orient="horz" pos="1757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2T19:28:34.96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7F1C19-83EF-4859-9A53-8507C37BC6D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5B3EEE-1BBD-4775-BF12-AC43FE253AB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slide" Target="slide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5" name="标题 1"/>
          <p:cNvSpPr txBox="1"/>
          <p:nvPr/>
        </p:nvSpPr>
        <p:spPr>
          <a:xfrm>
            <a:off x="3276600" y="1058863"/>
            <a:ext cx="5292725" cy="768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en-US" altLang="zh-CN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 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我是一只小虫子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276600" y="1923098"/>
            <a:ext cx="52927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83710" y="3003550"/>
            <a:ext cx="34474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五家户中心学校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刘秀丽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1460" y="1203960"/>
            <a:ext cx="88436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为什么屎壳郎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撞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它，螳螂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它，天牛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它，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他还觉的有意思呢？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360" y="2931795"/>
            <a:ext cx="91617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小虫子很乐观，总会积极和快乐的面对生活。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遇到问题和困难的时候会积极的想办法。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跳一跳就过去了，小心一些就会好了。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71775" y="118745"/>
            <a:ext cx="3889375" cy="490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-24130"/>
            <a:ext cx="9144000" cy="1905000"/>
          </a:xfrm>
          <a:prstGeom prst="rect">
            <a:avLst/>
          </a:prstGeom>
        </p:spPr>
      </p:pic>
      <p:sp>
        <p:nvSpPr>
          <p:cNvPr id="23554" name="文本框 32"/>
          <p:cNvSpPr txBox="1"/>
          <p:nvPr/>
        </p:nvSpPr>
        <p:spPr>
          <a:xfrm>
            <a:off x="4475163" y="2925763"/>
            <a:ext cx="534987" cy="169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文本框 34"/>
          <p:cNvSpPr txBox="1"/>
          <p:nvPr/>
        </p:nvSpPr>
        <p:spPr>
          <a:xfrm rot="-280097">
            <a:off x="8066088" y="1625600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文本框 37"/>
          <p:cNvSpPr txBox="1"/>
          <p:nvPr/>
        </p:nvSpPr>
        <p:spPr>
          <a:xfrm rot="-4150866">
            <a:off x="5319713" y="17097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文本框 46"/>
          <p:cNvSpPr txBox="1"/>
          <p:nvPr/>
        </p:nvSpPr>
        <p:spPr>
          <a:xfrm rot="-424911">
            <a:off x="7067550" y="15684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文本框 47"/>
          <p:cNvSpPr txBox="1"/>
          <p:nvPr/>
        </p:nvSpPr>
        <p:spPr>
          <a:xfrm rot="-4150866">
            <a:off x="7643813" y="24844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文本框 17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3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4" name="文本框 32"/>
          <p:cNvSpPr txBox="1"/>
          <p:nvPr/>
        </p:nvSpPr>
        <p:spPr>
          <a:xfrm>
            <a:off x="3262313" y="3560763"/>
            <a:ext cx="534987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6" name="文本框 22"/>
          <p:cNvSpPr txBox="1"/>
          <p:nvPr/>
        </p:nvSpPr>
        <p:spPr>
          <a:xfrm rot="-1380000">
            <a:off x="3898900" y="12954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文本框 23"/>
          <p:cNvSpPr txBox="1"/>
          <p:nvPr/>
        </p:nvSpPr>
        <p:spPr>
          <a:xfrm rot="-180000">
            <a:off x="4130675" y="20526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文本框 45"/>
          <p:cNvSpPr txBox="1"/>
          <p:nvPr/>
        </p:nvSpPr>
        <p:spPr>
          <a:xfrm rot="-1380000">
            <a:off x="4459288" y="13176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9" name="文本框 46"/>
          <p:cNvSpPr txBox="1"/>
          <p:nvPr/>
        </p:nvSpPr>
        <p:spPr>
          <a:xfrm rot="-1380000">
            <a:off x="4829175" y="15319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0" name="文本框 47"/>
          <p:cNvSpPr txBox="1"/>
          <p:nvPr/>
        </p:nvSpPr>
        <p:spPr>
          <a:xfrm rot="-180000">
            <a:off x="5064125" y="223361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1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2" name="文本框 50"/>
          <p:cNvSpPr txBox="1"/>
          <p:nvPr/>
        </p:nvSpPr>
        <p:spPr>
          <a:xfrm rot="-170103">
            <a:off x="5589588" y="259080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3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4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7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8" name="文本框 45"/>
          <p:cNvSpPr txBox="1"/>
          <p:nvPr/>
        </p:nvSpPr>
        <p:spPr>
          <a:xfrm rot="-1380000">
            <a:off x="3160713" y="314007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9" name="文本框 46"/>
          <p:cNvSpPr txBox="1"/>
          <p:nvPr/>
        </p:nvSpPr>
        <p:spPr>
          <a:xfrm rot="-170103">
            <a:off x="787400" y="15303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1" name="文本框 49"/>
          <p:cNvSpPr txBox="1"/>
          <p:nvPr/>
        </p:nvSpPr>
        <p:spPr>
          <a:xfrm rot="-170103">
            <a:off x="3009900" y="383698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2" name="文本框 50"/>
          <p:cNvSpPr txBox="1"/>
          <p:nvPr/>
        </p:nvSpPr>
        <p:spPr>
          <a:xfrm rot="-170103">
            <a:off x="4157663" y="31702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3" name="文本框 51"/>
          <p:cNvSpPr txBox="1"/>
          <p:nvPr/>
        </p:nvSpPr>
        <p:spPr>
          <a:xfrm rot="-170103">
            <a:off x="4324350" y="392906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4" name="文本框 32"/>
          <p:cNvSpPr txBox="1"/>
          <p:nvPr/>
        </p:nvSpPr>
        <p:spPr>
          <a:xfrm rot="-5070842">
            <a:off x="309563" y="20272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5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6" name="文本框 36"/>
          <p:cNvSpPr txBox="1"/>
          <p:nvPr/>
        </p:nvSpPr>
        <p:spPr>
          <a:xfrm rot="-170103">
            <a:off x="322263" y="133667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7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8" name="文本框 45"/>
          <p:cNvSpPr txBox="1"/>
          <p:nvPr/>
        </p:nvSpPr>
        <p:spPr>
          <a:xfrm rot="-1380000">
            <a:off x="2116138" y="11398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9" name="文本框 46"/>
          <p:cNvSpPr txBox="1"/>
          <p:nvPr/>
        </p:nvSpPr>
        <p:spPr>
          <a:xfrm rot="-1380000">
            <a:off x="2686050" y="13096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0" name="文本框 47"/>
          <p:cNvSpPr txBox="1"/>
          <p:nvPr/>
        </p:nvSpPr>
        <p:spPr>
          <a:xfrm rot="-180000">
            <a:off x="2416175" y="187801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1" name="文本框 49"/>
          <p:cNvSpPr txBox="1"/>
          <p:nvPr/>
        </p:nvSpPr>
        <p:spPr>
          <a:xfrm rot="-1380000">
            <a:off x="3275013" y="15319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2" name="文本框 50"/>
          <p:cNvSpPr txBox="1"/>
          <p:nvPr/>
        </p:nvSpPr>
        <p:spPr>
          <a:xfrm rot="-1380000">
            <a:off x="2847975" y="211296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3" name="文本框 51"/>
          <p:cNvSpPr txBox="1"/>
          <p:nvPr/>
        </p:nvSpPr>
        <p:spPr>
          <a:xfrm rot="-1380000">
            <a:off x="3482975" y="22494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4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5" name="文本框 34"/>
          <p:cNvSpPr txBox="1"/>
          <p:nvPr/>
        </p:nvSpPr>
        <p:spPr>
          <a:xfrm rot="-1030866">
            <a:off x="6313488" y="3889375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6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8" name="文本框 45"/>
          <p:cNvSpPr txBox="1"/>
          <p:nvPr/>
        </p:nvSpPr>
        <p:spPr>
          <a:xfrm rot="-4502722">
            <a:off x="6767513" y="24860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9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02" name="文本框 50"/>
          <p:cNvSpPr txBox="1"/>
          <p:nvPr/>
        </p:nvSpPr>
        <p:spPr>
          <a:xfrm rot="-3640556">
            <a:off x="7232650" y="35782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03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04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05" name="文本框 34"/>
          <p:cNvSpPr txBox="1"/>
          <p:nvPr/>
        </p:nvSpPr>
        <p:spPr>
          <a:xfrm rot="8340000">
            <a:off x="4919663" y="3128963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06" name="文本框 36"/>
          <p:cNvSpPr txBox="1"/>
          <p:nvPr/>
        </p:nvSpPr>
        <p:spPr>
          <a:xfrm rot="-1160763">
            <a:off x="5772150" y="174625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07" name="文本框 37"/>
          <p:cNvSpPr txBox="1"/>
          <p:nvPr/>
        </p:nvSpPr>
        <p:spPr>
          <a:xfrm rot="39237">
            <a:off x="5649913" y="227330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08" name="文本框 45"/>
          <p:cNvSpPr txBox="1"/>
          <p:nvPr/>
        </p:nvSpPr>
        <p:spPr>
          <a:xfrm rot="-1160763">
            <a:off x="6332538" y="176847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09" name="文本框 46"/>
          <p:cNvSpPr txBox="1"/>
          <p:nvPr/>
        </p:nvSpPr>
        <p:spPr>
          <a:xfrm rot="-1160763">
            <a:off x="6702425" y="19827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0" name="文本框 47"/>
          <p:cNvSpPr txBox="1"/>
          <p:nvPr/>
        </p:nvSpPr>
        <p:spPr>
          <a:xfrm rot="39237">
            <a:off x="7185025" y="24574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1" name="文本框 49"/>
          <p:cNvSpPr txBox="1"/>
          <p:nvPr/>
        </p:nvSpPr>
        <p:spPr>
          <a:xfrm rot="-1160763">
            <a:off x="8020050" y="206216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2" name="文本框 50"/>
          <p:cNvSpPr txBox="1"/>
          <p:nvPr/>
        </p:nvSpPr>
        <p:spPr>
          <a:xfrm rot="-1160763">
            <a:off x="7486650" y="192881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3" name="文本框 51"/>
          <p:cNvSpPr txBox="1"/>
          <p:nvPr/>
        </p:nvSpPr>
        <p:spPr>
          <a:xfrm rot="-1160763">
            <a:off x="7962900" y="27892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5" name="文本框 34"/>
          <p:cNvSpPr txBox="1"/>
          <p:nvPr/>
        </p:nvSpPr>
        <p:spPr>
          <a:xfrm rot="8340000">
            <a:off x="3921125" y="2806700"/>
            <a:ext cx="53181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6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7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8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19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20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21" name="文本框 49"/>
          <p:cNvSpPr txBox="1"/>
          <p:nvPr/>
        </p:nvSpPr>
        <p:spPr>
          <a:xfrm rot="-1160763">
            <a:off x="6223000" y="25400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22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26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28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29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0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1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2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3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4" name="文本框 32"/>
          <p:cNvSpPr txBox="1"/>
          <p:nvPr/>
        </p:nvSpPr>
        <p:spPr>
          <a:xfrm rot="-880739">
            <a:off x="514350" y="25114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5" name="文本框 34"/>
          <p:cNvSpPr txBox="1"/>
          <p:nvPr/>
        </p:nvSpPr>
        <p:spPr>
          <a:xfrm rot="8340000">
            <a:off x="1250950" y="2582863"/>
            <a:ext cx="53181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6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7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8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39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40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41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42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43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45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46" name="文本框 36"/>
          <p:cNvSpPr txBox="1"/>
          <p:nvPr/>
        </p:nvSpPr>
        <p:spPr>
          <a:xfrm rot="-1160763">
            <a:off x="6235700" y="29210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48" name="文本框 45"/>
          <p:cNvSpPr txBox="1"/>
          <p:nvPr/>
        </p:nvSpPr>
        <p:spPr>
          <a:xfrm rot="-1160763">
            <a:off x="6796088" y="29432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50" name="文本框 47"/>
          <p:cNvSpPr txBox="1"/>
          <p:nvPr/>
        </p:nvSpPr>
        <p:spPr>
          <a:xfrm rot="39237">
            <a:off x="6854825" y="37306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653" name="文本框 51"/>
          <p:cNvSpPr txBox="1"/>
          <p:nvPr/>
        </p:nvSpPr>
        <p:spPr>
          <a:xfrm rot="-1160763">
            <a:off x="6778625" y="114141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3625" y="1231583"/>
            <a:ext cx="7945438" cy="1715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当一只小虫子。当我很快乐的时候，会使劲叫哇叫，所以，如果你在夜晚听见草地里的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歌声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你就一定能找到我！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0465" y="339725"/>
            <a:ext cx="4735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镜头三：我们来到了夜晚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潘多拉音乐盒 - 蟋蟀叫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18070" y="1978025"/>
            <a:ext cx="6191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23315" y="3332480"/>
            <a:ext cx="2035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分享收获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20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1505" y="915670"/>
            <a:ext cx="84569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小结：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对待生活要积极乐观且热爱生活，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生活充满挑战的同时也充满希望和欢乐。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460" y="2818765"/>
            <a:ext cx="209931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想象创作：</a:t>
            </a:r>
            <a:endParaRPr kumimoji="0" lang="zh-CN" alt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579" name="矩形 1"/>
          <p:cNvSpPr/>
          <p:nvPr/>
        </p:nvSpPr>
        <p:spPr>
          <a:xfrm>
            <a:off x="395605" y="3346450"/>
            <a:ext cx="8580120" cy="1260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0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结合语文园地四中小虫子们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趣事，想象创编小虫子们一天的生活绘本，我们下次课分享。记得用一用我们本次课学的词语哟！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/>
          <p:nvPr/>
        </p:nvGrpSpPr>
        <p:grpSpPr>
          <a:xfrm>
            <a:off x="4427696" y="339725"/>
            <a:ext cx="1592580" cy="2999899"/>
            <a:chOff x="0" y="0"/>
            <a:chExt cx="720" cy="1573"/>
          </a:xfrm>
        </p:grpSpPr>
        <p:pic>
          <p:nvPicPr>
            <p:cNvPr id="31781" name="Picture 13" descr="红气球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720" cy="15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82" name="Text Box 14"/>
            <p:cNvSpPr txBox="1"/>
            <p:nvPr/>
          </p:nvSpPr>
          <p:spPr>
            <a:xfrm>
              <a:off x="91" y="164"/>
              <a:ext cx="591" cy="3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40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使劲</a:t>
              </a:r>
              <a:endPara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843286" y="136596"/>
            <a:ext cx="1703070" cy="2698909"/>
            <a:chOff x="9" y="-893"/>
            <a:chExt cx="720" cy="1573"/>
          </a:xfrm>
        </p:grpSpPr>
        <p:pic>
          <p:nvPicPr>
            <p:cNvPr id="31777" name="Picture 19" descr="红气球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" y="-893"/>
              <a:ext cx="720" cy="15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78" name="Text Box 20"/>
            <p:cNvSpPr txBox="1"/>
            <p:nvPr/>
          </p:nvSpPr>
          <p:spPr>
            <a:xfrm>
              <a:off x="143" y="-802"/>
              <a:ext cx="536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4000" b="1" dirty="0">
                  <a:solidFill>
                    <a:srgbClr val="99FF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留神</a:t>
              </a:r>
              <a:endParaRPr lang="zh-CN" altLang="en-US" sz="4000" b="1" dirty="0">
                <a:solidFill>
                  <a:srgbClr val="99FF99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48895" y="373380"/>
            <a:ext cx="1613535" cy="3863975"/>
            <a:chOff x="-1249" y="-414"/>
            <a:chExt cx="544" cy="1573"/>
          </a:xfrm>
        </p:grpSpPr>
        <p:pic>
          <p:nvPicPr>
            <p:cNvPr id="31775" name="Picture 22" descr="红气球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249" y="-414"/>
              <a:ext cx="529" cy="15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76" name="Text Box 23"/>
            <p:cNvSpPr txBox="1"/>
            <p:nvPr/>
          </p:nvSpPr>
          <p:spPr>
            <a:xfrm>
              <a:off x="-1205" y="-258"/>
              <a:ext cx="500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4400" b="1" dirty="0">
                  <a:solidFill>
                    <a:srgbClr val="99FF99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屁股</a:t>
              </a:r>
              <a:endParaRPr lang="zh-CN" altLang="en-US" sz="4400" b="1" dirty="0">
                <a:solidFill>
                  <a:srgbClr val="99FF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14" name="Group 39"/>
          <p:cNvGrpSpPr/>
          <p:nvPr/>
        </p:nvGrpSpPr>
        <p:grpSpPr>
          <a:xfrm>
            <a:off x="2772256" y="554916"/>
            <a:ext cx="1569085" cy="3071846"/>
            <a:chOff x="-45" y="-338"/>
            <a:chExt cx="720" cy="1573"/>
          </a:xfrm>
        </p:grpSpPr>
        <p:pic>
          <p:nvPicPr>
            <p:cNvPr id="31763" name="Picture 40" descr="红气球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45" y="-338"/>
              <a:ext cx="720" cy="15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64" name="Text Box 41"/>
            <p:cNvSpPr txBox="1"/>
            <p:nvPr/>
          </p:nvSpPr>
          <p:spPr>
            <a:xfrm>
              <a:off x="-12" y="-186"/>
              <a:ext cx="624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4000" b="1" dirty="0">
                  <a:solidFill>
                    <a:srgbClr val="00B0F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苍耳</a:t>
              </a:r>
              <a:endParaRPr lang="zh-CN" altLang="en-US" sz="4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Group 18"/>
          <p:cNvGrpSpPr/>
          <p:nvPr/>
        </p:nvGrpSpPr>
        <p:grpSpPr>
          <a:xfrm>
            <a:off x="6516053" y="39211"/>
            <a:ext cx="1703070" cy="2893948"/>
            <a:chOff x="0" y="0"/>
            <a:chExt cx="720" cy="1684"/>
          </a:xfrm>
        </p:grpSpPr>
        <p:pic>
          <p:nvPicPr>
            <p:cNvPr id="3" name="Picture 19" descr="红气球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720" cy="16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 Box 20"/>
            <p:cNvSpPr txBox="1"/>
            <p:nvPr/>
          </p:nvSpPr>
          <p:spPr>
            <a:xfrm>
              <a:off x="134" y="132"/>
              <a:ext cx="544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列车</a:t>
              </a:r>
              <a:endPara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12" name="Group 39"/>
          <p:cNvGrpSpPr/>
          <p:nvPr/>
        </p:nvGrpSpPr>
        <p:grpSpPr>
          <a:xfrm>
            <a:off x="5450205" y="1028065"/>
            <a:ext cx="1598295" cy="3760470"/>
            <a:chOff x="-100" y="-304"/>
            <a:chExt cx="720" cy="1573"/>
          </a:xfrm>
        </p:grpSpPr>
        <p:pic>
          <p:nvPicPr>
            <p:cNvPr id="13" name="Picture 40" descr="红气球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0" y="-304"/>
              <a:ext cx="720" cy="15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 Box 41"/>
            <p:cNvSpPr txBox="1"/>
            <p:nvPr/>
          </p:nvSpPr>
          <p:spPr>
            <a:xfrm>
              <a:off x="-9" y="-82"/>
              <a:ext cx="591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干净</a:t>
              </a:r>
              <a:endPara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18" name="流程图: 终止 17"/>
          <p:cNvSpPr/>
          <p:nvPr/>
        </p:nvSpPr>
        <p:spPr>
          <a:xfrm>
            <a:off x="34925" y="10795"/>
            <a:ext cx="2809875" cy="71310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7" name="Text Box 23"/>
          <p:cNvSpPr txBox="1"/>
          <p:nvPr/>
        </p:nvSpPr>
        <p:spPr>
          <a:xfrm>
            <a:off x="615950" y="136525"/>
            <a:ext cx="2408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复习旧知</a:t>
            </a:r>
            <a:endParaRPr lang="zh-CN" altLang="en-US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793750" y="555466"/>
            <a:ext cx="1989667" cy="3255169"/>
            <a:chOff x="-1489" y="-422"/>
            <a:chExt cx="752" cy="1573"/>
          </a:xfrm>
        </p:grpSpPr>
        <p:pic>
          <p:nvPicPr>
            <p:cNvPr id="9" name="Picture 22" descr="红气球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489" y="-422"/>
              <a:ext cx="752" cy="15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 Box 23"/>
            <p:cNvSpPr txBox="1"/>
            <p:nvPr/>
          </p:nvSpPr>
          <p:spPr>
            <a:xfrm>
              <a:off x="-1391" y="-213"/>
              <a:ext cx="505" cy="3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en-US" sz="40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幸运</a:t>
              </a:r>
              <a:endPara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86620" y="292525"/>
            <a:ext cx="1668145" cy="3644900"/>
            <a:chOff x="-1353" y="-422"/>
            <a:chExt cx="720" cy="1573"/>
          </a:xfrm>
        </p:grpSpPr>
        <p:pic>
          <p:nvPicPr>
            <p:cNvPr id="23" name="Picture 22" descr="红气球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53" y="-422"/>
              <a:ext cx="720" cy="15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 Box 23"/>
            <p:cNvSpPr txBox="1"/>
            <p:nvPr/>
          </p:nvSpPr>
          <p:spPr>
            <a:xfrm>
              <a:off x="-1252" y="-267"/>
              <a:ext cx="594" cy="3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en-US" sz="40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夜晚</a:t>
              </a:r>
              <a:endParaRPr lang="zh-CN" altLang="en-US" sz="4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03505"/>
            <a:ext cx="9180195" cy="3021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700020" y="195580"/>
            <a:ext cx="60750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屁股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苍耳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留神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干净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从来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幸运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使劲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夜晚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听见</a:t>
            </a:r>
            <a:r>
              <a:rPr lang="en-US" altLang="zh-CN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1"/>
          <p:cNvGrpSpPr/>
          <p:nvPr/>
        </p:nvGrpSpPr>
        <p:grpSpPr>
          <a:xfrm>
            <a:off x="103188" y="157163"/>
            <a:ext cx="2782887" cy="822325"/>
            <a:chOff x="133414" y="287749"/>
            <a:chExt cx="2782402" cy="823514"/>
          </a:xfrm>
        </p:grpSpPr>
        <p:grpSp>
          <p:nvGrpSpPr>
            <p:cNvPr id="9220" name="组合 2"/>
            <p:cNvGrpSpPr/>
            <p:nvPr/>
          </p:nvGrpSpPr>
          <p:grpSpPr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9222" name="Picture 5" descr="C:\Users\Administrator\Desktop\1.ti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223" name="Picture 2" descr="\\dz74\E\张泓\2017春下\自打\大课堂\人四语下状元大课堂\a6.TIF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9221" name="TextBox 3"/>
            <p:cNvSpPr txBox="1"/>
            <p:nvPr/>
          </p:nvSpPr>
          <p:spPr>
            <a:xfrm>
              <a:off x="884352" y="543982"/>
              <a:ext cx="1800200" cy="522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读文导航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5780" y="865505"/>
            <a:ext cx="8293100" cy="17951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kumimoji="1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主问题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当一只小虫子</a:t>
            </a:r>
            <a:r>
              <a:rPr lang="zh-CN" altLang="en-US" sz="32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好不好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默读课文，在文中找出理由，用</a:t>
            </a:r>
            <a:r>
              <a:rPr kumimoji="1" lang="zh-CN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~~~~~~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画出你认为当小虫子不好的句子，用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画出你认为当小虫子好的句子。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2931795"/>
            <a:ext cx="8396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altLang="zh-CN" sz="2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1" lang="zh-CN" altLang="en-US" sz="2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组内交流，把你的理由说给小组其他成员听。</a:t>
            </a:r>
            <a:endParaRPr kumimoji="1" lang="zh-CN" altLang="en-US" sz="24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1905000"/>
          </a:xfrm>
          <a:prstGeom prst="rect">
            <a:avLst/>
          </a:prstGeom>
        </p:spPr>
      </p:pic>
      <p:sp>
        <p:nvSpPr>
          <p:cNvPr id="14338" name="文本框 32"/>
          <p:cNvSpPr txBox="1"/>
          <p:nvPr/>
        </p:nvSpPr>
        <p:spPr>
          <a:xfrm>
            <a:off x="4475163" y="2925763"/>
            <a:ext cx="534987" cy="169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文本框 34"/>
          <p:cNvSpPr txBox="1"/>
          <p:nvPr/>
        </p:nvSpPr>
        <p:spPr>
          <a:xfrm rot="-280097">
            <a:off x="8066088" y="1625600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文本框 37"/>
          <p:cNvSpPr txBox="1"/>
          <p:nvPr/>
        </p:nvSpPr>
        <p:spPr>
          <a:xfrm rot="-4150866">
            <a:off x="5319713" y="17097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文本框 46"/>
          <p:cNvSpPr txBox="1"/>
          <p:nvPr/>
        </p:nvSpPr>
        <p:spPr>
          <a:xfrm rot="-424911">
            <a:off x="7067550" y="15684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文本框 47"/>
          <p:cNvSpPr txBox="1"/>
          <p:nvPr/>
        </p:nvSpPr>
        <p:spPr>
          <a:xfrm rot="-4150866">
            <a:off x="7643813" y="24844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文本框 32"/>
          <p:cNvSpPr txBox="1"/>
          <p:nvPr/>
        </p:nvSpPr>
        <p:spPr>
          <a:xfrm>
            <a:off x="3262313" y="3560763"/>
            <a:ext cx="534987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文本框 20"/>
          <p:cNvSpPr txBox="1"/>
          <p:nvPr/>
        </p:nvSpPr>
        <p:spPr>
          <a:xfrm rot="-1380000">
            <a:off x="3898900" y="12954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1" name="文本框 21"/>
          <p:cNvSpPr txBox="1"/>
          <p:nvPr/>
        </p:nvSpPr>
        <p:spPr>
          <a:xfrm rot="-180000">
            <a:off x="4130675" y="20526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2" name="文本框 45"/>
          <p:cNvSpPr txBox="1"/>
          <p:nvPr/>
        </p:nvSpPr>
        <p:spPr>
          <a:xfrm rot="-1380000">
            <a:off x="4459288" y="13176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文本框 46"/>
          <p:cNvSpPr txBox="1"/>
          <p:nvPr/>
        </p:nvSpPr>
        <p:spPr>
          <a:xfrm rot="-1380000">
            <a:off x="4829175" y="15319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4" name="文本框 47"/>
          <p:cNvSpPr txBox="1"/>
          <p:nvPr/>
        </p:nvSpPr>
        <p:spPr>
          <a:xfrm rot="-180000">
            <a:off x="5064125" y="223361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5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6" name="文本框 50"/>
          <p:cNvSpPr txBox="1"/>
          <p:nvPr/>
        </p:nvSpPr>
        <p:spPr>
          <a:xfrm rot="-170103">
            <a:off x="5589588" y="259080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7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8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9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0" name="文本框 36"/>
          <p:cNvSpPr txBox="1"/>
          <p:nvPr/>
        </p:nvSpPr>
        <p:spPr>
          <a:xfrm rot="-1380000">
            <a:off x="1603375" y="3222625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1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3" name="文本框 46"/>
          <p:cNvSpPr txBox="1"/>
          <p:nvPr/>
        </p:nvSpPr>
        <p:spPr>
          <a:xfrm rot="-170103">
            <a:off x="787400" y="15303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4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5" name="文本框 49"/>
          <p:cNvSpPr txBox="1"/>
          <p:nvPr/>
        </p:nvSpPr>
        <p:spPr>
          <a:xfrm rot="-170103">
            <a:off x="3009900" y="383698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6" name="文本框 50"/>
          <p:cNvSpPr txBox="1"/>
          <p:nvPr/>
        </p:nvSpPr>
        <p:spPr>
          <a:xfrm rot="-170103">
            <a:off x="4157663" y="31702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7" name="文本框 51"/>
          <p:cNvSpPr txBox="1"/>
          <p:nvPr/>
        </p:nvSpPr>
        <p:spPr>
          <a:xfrm rot="-170103">
            <a:off x="4324350" y="392906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8" name="文本框 32"/>
          <p:cNvSpPr txBox="1"/>
          <p:nvPr/>
        </p:nvSpPr>
        <p:spPr>
          <a:xfrm rot="-5070842">
            <a:off x="437198" y="210978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9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1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2" name="文本框 45"/>
          <p:cNvSpPr txBox="1"/>
          <p:nvPr/>
        </p:nvSpPr>
        <p:spPr>
          <a:xfrm rot="-1380000">
            <a:off x="2116138" y="11398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3" name="文本框 46"/>
          <p:cNvSpPr txBox="1"/>
          <p:nvPr/>
        </p:nvSpPr>
        <p:spPr>
          <a:xfrm rot="-1380000">
            <a:off x="2686050" y="13096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4" name="文本框 47"/>
          <p:cNvSpPr txBox="1"/>
          <p:nvPr/>
        </p:nvSpPr>
        <p:spPr>
          <a:xfrm rot="-180000">
            <a:off x="2416175" y="187801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5" name="文本框 49"/>
          <p:cNvSpPr txBox="1"/>
          <p:nvPr/>
        </p:nvSpPr>
        <p:spPr>
          <a:xfrm rot="-1380000">
            <a:off x="3275013" y="15319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6" name="文本框 50"/>
          <p:cNvSpPr txBox="1"/>
          <p:nvPr/>
        </p:nvSpPr>
        <p:spPr>
          <a:xfrm rot="-1380000">
            <a:off x="2847975" y="211296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7" name="文本框 51"/>
          <p:cNvSpPr txBox="1"/>
          <p:nvPr/>
        </p:nvSpPr>
        <p:spPr>
          <a:xfrm rot="-1380000">
            <a:off x="3482975" y="22494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8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9" name="文本框 34"/>
          <p:cNvSpPr txBox="1"/>
          <p:nvPr/>
        </p:nvSpPr>
        <p:spPr>
          <a:xfrm rot="-1030866">
            <a:off x="6313488" y="3889375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0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1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2" name="文本框 45"/>
          <p:cNvSpPr txBox="1"/>
          <p:nvPr/>
        </p:nvSpPr>
        <p:spPr>
          <a:xfrm rot="-4502722">
            <a:off x="6767513" y="24860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3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4" name="文本框 47"/>
          <p:cNvSpPr txBox="1"/>
          <p:nvPr/>
        </p:nvSpPr>
        <p:spPr>
          <a:xfrm rot="-3456638">
            <a:off x="6735763" y="3390900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5" name="文本框 49"/>
          <p:cNvSpPr txBox="1"/>
          <p:nvPr/>
        </p:nvSpPr>
        <p:spPr>
          <a:xfrm rot="-3180423">
            <a:off x="8102600" y="325437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6" name="文本框 50"/>
          <p:cNvSpPr txBox="1"/>
          <p:nvPr/>
        </p:nvSpPr>
        <p:spPr>
          <a:xfrm rot="-3640556">
            <a:off x="7232650" y="35782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7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8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0" name="文本框 36"/>
          <p:cNvSpPr txBox="1"/>
          <p:nvPr/>
        </p:nvSpPr>
        <p:spPr>
          <a:xfrm rot="-1160763">
            <a:off x="5772150" y="174625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1" name="文本框 37"/>
          <p:cNvSpPr txBox="1"/>
          <p:nvPr/>
        </p:nvSpPr>
        <p:spPr>
          <a:xfrm rot="39237">
            <a:off x="5649913" y="227330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2" name="文本框 45"/>
          <p:cNvSpPr txBox="1"/>
          <p:nvPr/>
        </p:nvSpPr>
        <p:spPr>
          <a:xfrm rot="-1160763">
            <a:off x="6332538" y="176847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3" name="文本框 46"/>
          <p:cNvSpPr txBox="1"/>
          <p:nvPr/>
        </p:nvSpPr>
        <p:spPr>
          <a:xfrm rot="-1160763">
            <a:off x="6702425" y="19827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4" name="文本框 47"/>
          <p:cNvSpPr txBox="1"/>
          <p:nvPr/>
        </p:nvSpPr>
        <p:spPr>
          <a:xfrm rot="39237">
            <a:off x="7185025" y="24574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5" name="文本框 49"/>
          <p:cNvSpPr txBox="1"/>
          <p:nvPr/>
        </p:nvSpPr>
        <p:spPr>
          <a:xfrm rot="-1160763">
            <a:off x="8020050" y="206216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6" name="文本框 50"/>
          <p:cNvSpPr txBox="1"/>
          <p:nvPr/>
        </p:nvSpPr>
        <p:spPr>
          <a:xfrm rot="-1160763">
            <a:off x="7486650" y="192881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7" name="文本框 51"/>
          <p:cNvSpPr txBox="1"/>
          <p:nvPr/>
        </p:nvSpPr>
        <p:spPr>
          <a:xfrm rot="-1160763">
            <a:off x="7962900" y="27892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9" name="文本框 34"/>
          <p:cNvSpPr txBox="1"/>
          <p:nvPr/>
        </p:nvSpPr>
        <p:spPr>
          <a:xfrm rot="8340000">
            <a:off x="3921125" y="2806700"/>
            <a:ext cx="53181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0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1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2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3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4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5" name="文本框 49"/>
          <p:cNvSpPr txBox="1"/>
          <p:nvPr/>
        </p:nvSpPr>
        <p:spPr>
          <a:xfrm rot="-1160763">
            <a:off x="6223000" y="25400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6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7" name="文本框 51"/>
          <p:cNvSpPr txBox="1"/>
          <p:nvPr/>
        </p:nvSpPr>
        <p:spPr>
          <a:xfrm rot="-1160763">
            <a:off x="5597525" y="32146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8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9" name="文本框 34"/>
          <p:cNvSpPr txBox="1"/>
          <p:nvPr/>
        </p:nvSpPr>
        <p:spPr>
          <a:xfrm rot="8340000">
            <a:off x="1878013" y="3543300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0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1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2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4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5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6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7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8" name="文本框 32"/>
          <p:cNvSpPr txBox="1"/>
          <p:nvPr/>
        </p:nvSpPr>
        <p:spPr>
          <a:xfrm rot="-880739">
            <a:off x="514350" y="25114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9" name="文本框 34"/>
          <p:cNvSpPr txBox="1"/>
          <p:nvPr/>
        </p:nvSpPr>
        <p:spPr>
          <a:xfrm rot="8340000">
            <a:off x="1250950" y="2582863"/>
            <a:ext cx="53181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0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1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3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4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5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6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7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8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9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0" name="文本框 36"/>
          <p:cNvSpPr txBox="1"/>
          <p:nvPr/>
        </p:nvSpPr>
        <p:spPr>
          <a:xfrm rot="-1160763">
            <a:off x="6235700" y="29210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1" name="文本框 37"/>
          <p:cNvSpPr txBox="1"/>
          <p:nvPr/>
        </p:nvSpPr>
        <p:spPr>
          <a:xfrm rot="39237">
            <a:off x="6237288" y="346868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2" name="文本框 45"/>
          <p:cNvSpPr txBox="1"/>
          <p:nvPr/>
        </p:nvSpPr>
        <p:spPr>
          <a:xfrm rot="-1160763">
            <a:off x="6796088" y="29432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3" name="文本框 46"/>
          <p:cNvSpPr txBox="1"/>
          <p:nvPr/>
        </p:nvSpPr>
        <p:spPr>
          <a:xfrm rot="-1160763">
            <a:off x="7165975" y="31575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4" name="文本框 47"/>
          <p:cNvSpPr txBox="1"/>
          <p:nvPr/>
        </p:nvSpPr>
        <p:spPr>
          <a:xfrm rot="39237">
            <a:off x="6854825" y="37306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5" name="文本框 49"/>
          <p:cNvSpPr txBox="1"/>
          <p:nvPr/>
        </p:nvSpPr>
        <p:spPr>
          <a:xfrm rot="-1160763">
            <a:off x="7686675" y="344805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6" name="文本框 50"/>
          <p:cNvSpPr txBox="1"/>
          <p:nvPr/>
        </p:nvSpPr>
        <p:spPr>
          <a:xfrm rot="-1160763">
            <a:off x="7640638" y="3816350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8" name="矩形 2"/>
          <p:cNvSpPr/>
          <p:nvPr/>
        </p:nvSpPr>
        <p:spPr>
          <a:xfrm>
            <a:off x="3088005" y="123825"/>
            <a:ext cx="3167380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小伙伴的想法：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53285" y="976630"/>
            <a:ext cx="618363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当一只小虫子，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一点儿都不好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6" name="矩形 8"/>
          <p:cNvSpPr/>
          <p:nvPr/>
        </p:nvSpPr>
        <p:spPr>
          <a:xfrm>
            <a:off x="370840" y="1630680"/>
            <a:ext cx="8512175" cy="2748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们蹦蹦跳跳的时候，一定要看准地方，不然屁股会被苍耳刺痛的。一不留神，我们会蹦进很深很深的水里，被淹得昏头昏脑。其实，那深水只是小狗撒的一泡尿。孩子们都觉得毛茸茸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的小鸟很可爱，但我们小虫子没有谁会喜欢小鸟。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6830" y="-92710"/>
            <a:ext cx="9180830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3707765" y="555625"/>
            <a:ext cx="1433195" cy="6445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55015" y="2582545"/>
            <a:ext cx="1433195" cy="6445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43530" y="3509010"/>
            <a:ext cx="2172970" cy="6445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440" y="628015"/>
            <a:ext cx="65786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我们蹦蹦跳跳的时候，一定要看准地方，不然屁股会被苍耳刺痛的。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075" y="2211705"/>
            <a:ext cx="769048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一不留神，我们会蹦进很深很深的水里，被淹得</a:t>
            </a:r>
            <a:endParaRPr kumimoji="1" lang="zh-CN" altLang="en-US" sz="28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kumimoji="1"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昏头昏脑。其实，那深水只是小狗撒的一泡尿。</a:t>
            </a:r>
            <a:endParaRPr kumimoji="1" lang="zh-CN" altLang="en-US" sz="28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3508375"/>
            <a:ext cx="590296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孩子们都觉得毛茸茸的小鸟很可爱，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但我们小虫子没有谁会喜欢小鸟。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44000" cy="1905000"/>
          </a:xfrm>
          <a:prstGeom prst="rect">
            <a:avLst/>
          </a:prstGeom>
        </p:spPr>
      </p:pic>
      <p:sp>
        <p:nvSpPr>
          <p:cNvPr id="20483" name="矩形 1"/>
          <p:cNvSpPr/>
          <p:nvPr/>
        </p:nvSpPr>
        <p:spPr>
          <a:xfrm>
            <a:off x="251460" y="1059815"/>
            <a:ext cx="8813800" cy="2601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镜头一：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早上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醒来，我在摇摇晃晃的草叶上伸懒腰，用一颗露珠把脸洗干净，把细长的触须擦得亮亮的。如果能小心地跳到狗的身上，我们就可以到很远的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地方去旅行。这可是免费的特快列车呀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8320" y="51435"/>
            <a:ext cx="30410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小蟋蟀的想法：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7540" y="635000"/>
            <a:ext cx="6948170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，我觉得当一只小虫子还真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9115" y="3796030"/>
            <a:ext cx="7360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</a:t>
            </a:r>
            <a:r>
              <a:rPr lang="en-US" altLang="zh-CN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就</a:t>
            </a:r>
            <a:r>
              <a:rPr lang="en-US" altLang="zh-CN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u="sng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8" name="Richard Clayderman - Ode An Die Freude (欢乐颂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5915" y="3950335"/>
            <a:ext cx="619125" cy="619125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353695" y="3004185"/>
            <a:ext cx="832231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524115" y="2499995"/>
            <a:ext cx="12604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1894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3505"/>
            <a:ext cx="9180195" cy="3312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框 32"/>
          <p:cNvSpPr txBox="1"/>
          <p:nvPr/>
        </p:nvSpPr>
        <p:spPr>
          <a:xfrm>
            <a:off x="4475163" y="2925763"/>
            <a:ext cx="534987" cy="169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文本框 34"/>
          <p:cNvSpPr txBox="1"/>
          <p:nvPr/>
        </p:nvSpPr>
        <p:spPr>
          <a:xfrm rot="-280097">
            <a:off x="8066088" y="1625600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文本框 37"/>
          <p:cNvSpPr txBox="1"/>
          <p:nvPr/>
        </p:nvSpPr>
        <p:spPr>
          <a:xfrm rot="-4150866">
            <a:off x="5319713" y="17097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文本框 46"/>
          <p:cNvSpPr txBox="1"/>
          <p:nvPr/>
        </p:nvSpPr>
        <p:spPr>
          <a:xfrm rot="-424911">
            <a:off x="7067550" y="15684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文本框 47"/>
          <p:cNvSpPr txBox="1"/>
          <p:nvPr/>
        </p:nvSpPr>
        <p:spPr>
          <a:xfrm rot="-4150866">
            <a:off x="7643813" y="24844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3" name="文本框 13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4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5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6" name="文本框 32"/>
          <p:cNvSpPr txBox="1"/>
          <p:nvPr/>
        </p:nvSpPr>
        <p:spPr>
          <a:xfrm>
            <a:off x="3262313" y="3560763"/>
            <a:ext cx="534987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7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8" name="文本框 18"/>
          <p:cNvSpPr txBox="1"/>
          <p:nvPr/>
        </p:nvSpPr>
        <p:spPr>
          <a:xfrm rot="-1380000">
            <a:off x="3898900" y="12954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19" name="文本框 19"/>
          <p:cNvSpPr txBox="1"/>
          <p:nvPr/>
        </p:nvSpPr>
        <p:spPr>
          <a:xfrm rot="-180000">
            <a:off x="4130675" y="20526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0" name="文本框 45"/>
          <p:cNvSpPr txBox="1"/>
          <p:nvPr/>
        </p:nvSpPr>
        <p:spPr>
          <a:xfrm rot="-1380000">
            <a:off x="4459288" y="13176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1" name="文本框 46"/>
          <p:cNvSpPr txBox="1"/>
          <p:nvPr/>
        </p:nvSpPr>
        <p:spPr>
          <a:xfrm rot="-1380000">
            <a:off x="4829175" y="15319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2" name="文本框 47"/>
          <p:cNvSpPr txBox="1"/>
          <p:nvPr/>
        </p:nvSpPr>
        <p:spPr>
          <a:xfrm rot="-180000">
            <a:off x="5064125" y="223361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3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4" name="文本框 50"/>
          <p:cNvSpPr txBox="1"/>
          <p:nvPr/>
        </p:nvSpPr>
        <p:spPr>
          <a:xfrm rot="-170103">
            <a:off x="5589588" y="259080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5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6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7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8" name="文本框 36"/>
          <p:cNvSpPr txBox="1"/>
          <p:nvPr/>
        </p:nvSpPr>
        <p:spPr>
          <a:xfrm rot="-1380000">
            <a:off x="1603375" y="3222625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29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0" name="文本框 45"/>
          <p:cNvSpPr txBox="1"/>
          <p:nvPr/>
        </p:nvSpPr>
        <p:spPr>
          <a:xfrm rot="-1380000">
            <a:off x="3160713" y="314007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1" name="文本框 46"/>
          <p:cNvSpPr txBox="1"/>
          <p:nvPr/>
        </p:nvSpPr>
        <p:spPr>
          <a:xfrm rot="-170103">
            <a:off x="787400" y="15303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2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3" name="文本框 49"/>
          <p:cNvSpPr txBox="1"/>
          <p:nvPr/>
        </p:nvSpPr>
        <p:spPr>
          <a:xfrm rot="-170103">
            <a:off x="3009900" y="383698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4" name="文本框 50"/>
          <p:cNvSpPr txBox="1"/>
          <p:nvPr/>
        </p:nvSpPr>
        <p:spPr>
          <a:xfrm rot="-170103">
            <a:off x="4157663" y="31702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5" name="文本框 51"/>
          <p:cNvSpPr txBox="1"/>
          <p:nvPr/>
        </p:nvSpPr>
        <p:spPr>
          <a:xfrm rot="-170103">
            <a:off x="4324350" y="392906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6" name="文本框 32"/>
          <p:cNvSpPr txBox="1"/>
          <p:nvPr/>
        </p:nvSpPr>
        <p:spPr>
          <a:xfrm rot="-5070842">
            <a:off x="309563" y="20272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7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8" name="文本框 36"/>
          <p:cNvSpPr txBox="1"/>
          <p:nvPr/>
        </p:nvSpPr>
        <p:spPr>
          <a:xfrm rot="-170103">
            <a:off x="322263" y="133667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39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0" name="文本框 45"/>
          <p:cNvSpPr txBox="1"/>
          <p:nvPr/>
        </p:nvSpPr>
        <p:spPr>
          <a:xfrm rot="-1380000">
            <a:off x="2116138" y="11398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1" name="文本框 46"/>
          <p:cNvSpPr txBox="1"/>
          <p:nvPr/>
        </p:nvSpPr>
        <p:spPr>
          <a:xfrm rot="-1380000">
            <a:off x="2686050" y="13096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3" name="文本框 49"/>
          <p:cNvSpPr txBox="1"/>
          <p:nvPr/>
        </p:nvSpPr>
        <p:spPr>
          <a:xfrm rot="-1380000">
            <a:off x="3275013" y="15319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4" name="文本框 50"/>
          <p:cNvSpPr txBox="1"/>
          <p:nvPr/>
        </p:nvSpPr>
        <p:spPr>
          <a:xfrm rot="-1380000">
            <a:off x="2847975" y="211296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6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7" name="文本框 34"/>
          <p:cNvSpPr txBox="1"/>
          <p:nvPr/>
        </p:nvSpPr>
        <p:spPr>
          <a:xfrm rot="-1030866">
            <a:off x="6313488" y="3889375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8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49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0" name="文本框 45"/>
          <p:cNvSpPr txBox="1"/>
          <p:nvPr/>
        </p:nvSpPr>
        <p:spPr>
          <a:xfrm rot="-4502722">
            <a:off x="6767513" y="24860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1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2" name="文本框 47"/>
          <p:cNvSpPr txBox="1"/>
          <p:nvPr/>
        </p:nvSpPr>
        <p:spPr>
          <a:xfrm rot="-3456638">
            <a:off x="6735763" y="3390900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3" name="文本框 49"/>
          <p:cNvSpPr txBox="1"/>
          <p:nvPr/>
        </p:nvSpPr>
        <p:spPr>
          <a:xfrm rot="-3180423">
            <a:off x="8102600" y="325437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4" name="文本框 50"/>
          <p:cNvSpPr txBox="1"/>
          <p:nvPr/>
        </p:nvSpPr>
        <p:spPr>
          <a:xfrm rot="-3640556">
            <a:off x="7232650" y="35782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5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6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7" name="文本框 34"/>
          <p:cNvSpPr txBox="1"/>
          <p:nvPr/>
        </p:nvSpPr>
        <p:spPr>
          <a:xfrm rot="8340000">
            <a:off x="4919663" y="3128963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8" name="文本框 36"/>
          <p:cNvSpPr txBox="1"/>
          <p:nvPr/>
        </p:nvSpPr>
        <p:spPr>
          <a:xfrm rot="-1160763">
            <a:off x="5772150" y="174625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59" name="文本框 37"/>
          <p:cNvSpPr txBox="1"/>
          <p:nvPr/>
        </p:nvSpPr>
        <p:spPr>
          <a:xfrm rot="39237">
            <a:off x="5649913" y="227330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0" name="文本框 45"/>
          <p:cNvSpPr txBox="1"/>
          <p:nvPr/>
        </p:nvSpPr>
        <p:spPr>
          <a:xfrm rot="-1160763">
            <a:off x="6332538" y="176847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1" name="文本框 46"/>
          <p:cNvSpPr txBox="1"/>
          <p:nvPr/>
        </p:nvSpPr>
        <p:spPr>
          <a:xfrm rot="-1160763">
            <a:off x="6702425" y="19827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3" name="文本框 49"/>
          <p:cNvSpPr txBox="1"/>
          <p:nvPr/>
        </p:nvSpPr>
        <p:spPr>
          <a:xfrm rot="-1160763">
            <a:off x="8020050" y="206216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4" name="文本框 50"/>
          <p:cNvSpPr txBox="1"/>
          <p:nvPr/>
        </p:nvSpPr>
        <p:spPr>
          <a:xfrm rot="-1160763">
            <a:off x="7486650" y="192881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5" name="文本框 51"/>
          <p:cNvSpPr txBox="1"/>
          <p:nvPr/>
        </p:nvSpPr>
        <p:spPr>
          <a:xfrm rot="-1160763">
            <a:off x="7962900" y="27892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6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7" name="文本框 34"/>
          <p:cNvSpPr txBox="1"/>
          <p:nvPr/>
        </p:nvSpPr>
        <p:spPr>
          <a:xfrm rot="8340000">
            <a:off x="3921125" y="2806700"/>
            <a:ext cx="53181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8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69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0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1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2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3" name="文本框 49"/>
          <p:cNvSpPr txBox="1"/>
          <p:nvPr/>
        </p:nvSpPr>
        <p:spPr>
          <a:xfrm rot="-1160763">
            <a:off x="6223000" y="25400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4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5" name="文本框 51"/>
          <p:cNvSpPr txBox="1"/>
          <p:nvPr/>
        </p:nvSpPr>
        <p:spPr>
          <a:xfrm rot="-1160763">
            <a:off x="5597525" y="32146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6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7" name="文本框 34"/>
          <p:cNvSpPr txBox="1"/>
          <p:nvPr/>
        </p:nvSpPr>
        <p:spPr>
          <a:xfrm rot="8340000">
            <a:off x="1878013" y="3543300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8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79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0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1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2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3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4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5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6" name="文本框 32"/>
          <p:cNvSpPr txBox="1"/>
          <p:nvPr/>
        </p:nvSpPr>
        <p:spPr>
          <a:xfrm rot="-880739">
            <a:off x="514350" y="25114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7" name="文本框 34"/>
          <p:cNvSpPr txBox="1"/>
          <p:nvPr/>
        </p:nvSpPr>
        <p:spPr>
          <a:xfrm rot="8340000">
            <a:off x="1250950" y="2582863"/>
            <a:ext cx="53181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8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89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0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1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2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3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4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5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6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7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8" name="文本框 36"/>
          <p:cNvSpPr txBox="1"/>
          <p:nvPr/>
        </p:nvSpPr>
        <p:spPr>
          <a:xfrm rot="-1160763">
            <a:off x="6235700" y="29210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99" name="文本框 37"/>
          <p:cNvSpPr txBox="1"/>
          <p:nvPr/>
        </p:nvSpPr>
        <p:spPr>
          <a:xfrm rot="39237">
            <a:off x="6237288" y="346868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0" name="文本框 45"/>
          <p:cNvSpPr txBox="1"/>
          <p:nvPr/>
        </p:nvSpPr>
        <p:spPr>
          <a:xfrm rot="-1160763">
            <a:off x="6796088" y="29432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1" name="文本框 46"/>
          <p:cNvSpPr txBox="1"/>
          <p:nvPr/>
        </p:nvSpPr>
        <p:spPr>
          <a:xfrm rot="-1160763">
            <a:off x="7165975" y="31575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2" name="文本框 47"/>
          <p:cNvSpPr txBox="1"/>
          <p:nvPr/>
        </p:nvSpPr>
        <p:spPr>
          <a:xfrm rot="39237">
            <a:off x="6854825" y="37306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3" name="文本框 49"/>
          <p:cNvSpPr txBox="1"/>
          <p:nvPr/>
        </p:nvSpPr>
        <p:spPr>
          <a:xfrm rot="-1160763">
            <a:off x="7686675" y="344805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4" name="文本框 50"/>
          <p:cNvSpPr txBox="1"/>
          <p:nvPr/>
        </p:nvSpPr>
        <p:spPr>
          <a:xfrm rot="-1160763">
            <a:off x="7640638" y="3816350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605" name="文本框 51"/>
          <p:cNvSpPr txBox="1"/>
          <p:nvPr/>
        </p:nvSpPr>
        <p:spPr>
          <a:xfrm rot="-1160763">
            <a:off x="6778625" y="114141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2535" y="730885"/>
            <a:ext cx="593725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我有很多小伙伴，每一个都特别有意思。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我们一起把他们喊出来吧！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609" name="矩形 4"/>
          <p:cNvSpPr/>
          <p:nvPr/>
        </p:nvSpPr>
        <p:spPr>
          <a:xfrm>
            <a:off x="1858010" y="0"/>
            <a:ext cx="5816600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镜头二：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小蟋蟀的伙伴们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2391410"/>
            <a:ext cx="2451100" cy="2471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285" y="1613535"/>
            <a:ext cx="2827655" cy="2379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75" y="2320925"/>
            <a:ext cx="2705100" cy="243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32"/>
          <p:cNvSpPr txBox="1"/>
          <p:nvPr/>
        </p:nvSpPr>
        <p:spPr>
          <a:xfrm>
            <a:off x="4475163" y="2925763"/>
            <a:ext cx="534987" cy="169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文本框 34"/>
          <p:cNvSpPr txBox="1"/>
          <p:nvPr/>
        </p:nvSpPr>
        <p:spPr>
          <a:xfrm rot="-280097">
            <a:off x="8066088" y="1625600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文本框 37"/>
          <p:cNvSpPr txBox="1"/>
          <p:nvPr/>
        </p:nvSpPr>
        <p:spPr>
          <a:xfrm rot="-4150866">
            <a:off x="5319713" y="17097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文本框 46"/>
          <p:cNvSpPr txBox="1"/>
          <p:nvPr/>
        </p:nvSpPr>
        <p:spPr>
          <a:xfrm rot="-424911">
            <a:off x="7067550" y="15684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文本框 47"/>
          <p:cNvSpPr txBox="1"/>
          <p:nvPr/>
        </p:nvSpPr>
        <p:spPr>
          <a:xfrm rot="-4150866">
            <a:off x="7643813" y="24844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7" name="文本框 25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8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文本框 32"/>
          <p:cNvSpPr txBox="1"/>
          <p:nvPr/>
        </p:nvSpPr>
        <p:spPr>
          <a:xfrm>
            <a:off x="3262313" y="3560763"/>
            <a:ext cx="534987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文本框 30"/>
          <p:cNvSpPr txBox="1"/>
          <p:nvPr/>
        </p:nvSpPr>
        <p:spPr>
          <a:xfrm rot="-1380000">
            <a:off x="3898900" y="12954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文本框 31"/>
          <p:cNvSpPr txBox="1"/>
          <p:nvPr/>
        </p:nvSpPr>
        <p:spPr>
          <a:xfrm rot="-180000">
            <a:off x="4130675" y="20526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文本框 45"/>
          <p:cNvSpPr txBox="1"/>
          <p:nvPr/>
        </p:nvSpPr>
        <p:spPr>
          <a:xfrm rot="-1380000">
            <a:off x="4459288" y="13176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5" name="文本框 46"/>
          <p:cNvSpPr txBox="1"/>
          <p:nvPr/>
        </p:nvSpPr>
        <p:spPr>
          <a:xfrm rot="-1380000">
            <a:off x="4829175" y="15319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6" name="文本框 47"/>
          <p:cNvSpPr txBox="1"/>
          <p:nvPr/>
        </p:nvSpPr>
        <p:spPr>
          <a:xfrm rot="-180000">
            <a:off x="5064125" y="223361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7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8" name="文本框 50"/>
          <p:cNvSpPr txBox="1"/>
          <p:nvPr/>
        </p:nvSpPr>
        <p:spPr>
          <a:xfrm rot="-170103">
            <a:off x="5589588" y="259080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9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0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1" name="文本框 34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2" name="文本框 36"/>
          <p:cNvSpPr txBox="1"/>
          <p:nvPr/>
        </p:nvSpPr>
        <p:spPr>
          <a:xfrm rot="-1380000">
            <a:off x="1603375" y="3222625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3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4" name="文本框 45"/>
          <p:cNvSpPr txBox="1"/>
          <p:nvPr/>
        </p:nvSpPr>
        <p:spPr>
          <a:xfrm rot="-1380000">
            <a:off x="3160713" y="314007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5" name="文本框 46"/>
          <p:cNvSpPr txBox="1"/>
          <p:nvPr/>
        </p:nvSpPr>
        <p:spPr>
          <a:xfrm rot="-170103">
            <a:off x="787400" y="15303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6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7" name="文本框 49"/>
          <p:cNvSpPr txBox="1"/>
          <p:nvPr/>
        </p:nvSpPr>
        <p:spPr>
          <a:xfrm rot="-170103">
            <a:off x="3009900" y="383698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8" name="文本框 50"/>
          <p:cNvSpPr txBox="1"/>
          <p:nvPr/>
        </p:nvSpPr>
        <p:spPr>
          <a:xfrm rot="-170103">
            <a:off x="4157663" y="317023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9" name="文本框 51"/>
          <p:cNvSpPr txBox="1"/>
          <p:nvPr/>
        </p:nvSpPr>
        <p:spPr>
          <a:xfrm rot="-170103">
            <a:off x="4324350" y="392906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1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2" name="文本框 36"/>
          <p:cNvSpPr txBox="1"/>
          <p:nvPr/>
        </p:nvSpPr>
        <p:spPr>
          <a:xfrm rot="-170103">
            <a:off x="322263" y="133667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3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4" name="文本框 45"/>
          <p:cNvSpPr txBox="1"/>
          <p:nvPr/>
        </p:nvSpPr>
        <p:spPr>
          <a:xfrm rot="-1380000">
            <a:off x="2116138" y="11398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5" name="文本框 46"/>
          <p:cNvSpPr txBox="1"/>
          <p:nvPr/>
        </p:nvSpPr>
        <p:spPr>
          <a:xfrm rot="-1380000">
            <a:off x="2686050" y="13096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6" name="文本框 47"/>
          <p:cNvSpPr txBox="1"/>
          <p:nvPr/>
        </p:nvSpPr>
        <p:spPr>
          <a:xfrm rot="-180000">
            <a:off x="2416175" y="1878013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7" name="文本框 49"/>
          <p:cNvSpPr txBox="1"/>
          <p:nvPr/>
        </p:nvSpPr>
        <p:spPr>
          <a:xfrm rot="-1380000">
            <a:off x="3275013" y="1531938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8" name="文本框 50"/>
          <p:cNvSpPr txBox="1"/>
          <p:nvPr/>
        </p:nvSpPr>
        <p:spPr>
          <a:xfrm rot="-1380000">
            <a:off x="2847975" y="211296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9" name="文本框 51"/>
          <p:cNvSpPr txBox="1"/>
          <p:nvPr/>
        </p:nvSpPr>
        <p:spPr>
          <a:xfrm rot="-1380000">
            <a:off x="3482975" y="22494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0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1" name="文本框 34"/>
          <p:cNvSpPr txBox="1"/>
          <p:nvPr/>
        </p:nvSpPr>
        <p:spPr>
          <a:xfrm rot="-1030866">
            <a:off x="6313488" y="3889375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2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3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4" name="文本框 45"/>
          <p:cNvSpPr txBox="1"/>
          <p:nvPr/>
        </p:nvSpPr>
        <p:spPr>
          <a:xfrm rot="-4502722">
            <a:off x="6767513" y="24860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5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6" name="文本框 47"/>
          <p:cNvSpPr txBox="1"/>
          <p:nvPr/>
        </p:nvSpPr>
        <p:spPr>
          <a:xfrm rot="-3456638">
            <a:off x="6735763" y="3390900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7" name="文本框 49"/>
          <p:cNvSpPr txBox="1"/>
          <p:nvPr/>
        </p:nvSpPr>
        <p:spPr>
          <a:xfrm rot="-3180423">
            <a:off x="8102600" y="325437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8" name="文本框 50"/>
          <p:cNvSpPr txBox="1"/>
          <p:nvPr/>
        </p:nvSpPr>
        <p:spPr>
          <a:xfrm rot="-3640556">
            <a:off x="7232650" y="35782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9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0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1" name="文本框 34"/>
          <p:cNvSpPr txBox="1"/>
          <p:nvPr/>
        </p:nvSpPr>
        <p:spPr>
          <a:xfrm rot="8340000">
            <a:off x="4919663" y="3128963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2" name="文本框 36"/>
          <p:cNvSpPr txBox="1"/>
          <p:nvPr/>
        </p:nvSpPr>
        <p:spPr>
          <a:xfrm rot="-1160763">
            <a:off x="5772150" y="174625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3" name="文本框 37"/>
          <p:cNvSpPr txBox="1"/>
          <p:nvPr/>
        </p:nvSpPr>
        <p:spPr>
          <a:xfrm rot="39237">
            <a:off x="5649913" y="227330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4" name="文本框 45"/>
          <p:cNvSpPr txBox="1"/>
          <p:nvPr/>
        </p:nvSpPr>
        <p:spPr>
          <a:xfrm rot="-1160763">
            <a:off x="6332538" y="176847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5" name="文本框 46"/>
          <p:cNvSpPr txBox="1"/>
          <p:nvPr/>
        </p:nvSpPr>
        <p:spPr>
          <a:xfrm rot="-1160763">
            <a:off x="6702425" y="19827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6" name="文本框 47"/>
          <p:cNvSpPr txBox="1"/>
          <p:nvPr/>
        </p:nvSpPr>
        <p:spPr>
          <a:xfrm rot="39237">
            <a:off x="7185025" y="2457450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7" name="文本框 49"/>
          <p:cNvSpPr txBox="1"/>
          <p:nvPr/>
        </p:nvSpPr>
        <p:spPr>
          <a:xfrm rot="-1160763">
            <a:off x="8020050" y="206216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8" name="文本框 50"/>
          <p:cNvSpPr txBox="1"/>
          <p:nvPr/>
        </p:nvSpPr>
        <p:spPr>
          <a:xfrm rot="-1160763">
            <a:off x="7486650" y="192881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9" name="文本框 51"/>
          <p:cNvSpPr txBox="1"/>
          <p:nvPr/>
        </p:nvSpPr>
        <p:spPr>
          <a:xfrm rot="-1160763">
            <a:off x="7962900" y="27892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0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1" name="文本框 34"/>
          <p:cNvSpPr txBox="1"/>
          <p:nvPr/>
        </p:nvSpPr>
        <p:spPr>
          <a:xfrm rot="8340000">
            <a:off x="3921125" y="2806700"/>
            <a:ext cx="53181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2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3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4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5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6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7" name="文本框 49"/>
          <p:cNvSpPr txBox="1"/>
          <p:nvPr/>
        </p:nvSpPr>
        <p:spPr>
          <a:xfrm rot="-1160763">
            <a:off x="6223000" y="25400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8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9" name="文本框 51"/>
          <p:cNvSpPr txBox="1"/>
          <p:nvPr/>
        </p:nvSpPr>
        <p:spPr>
          <a:xfrm rot="-1160763">
            <a:off x="5597525" y="321468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0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1" name="文本框 34"/>
          <p:cNvSpPr txBox="1"/>
          <p:nvPr/>
        </p:nvSpPr>
        <p:spPr>
          <a:xfrm rot="8340000">
            <a:off x="1878013" y="3543300"/>
            <a:ext cx="53181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2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3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4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5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6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7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8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9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0" name="文本框 32"/>
          <p:cNvSpPr txBox="1"/>
          <p:nvPr/>
        </p:nvSpPr>
        <p:spPr>
          <a:xfrm rot="-880739">
            <a:off x="514350" y="25114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1" name="文本框 34"/>
          <p:cNvSpPr txBox="1"/>
          <p:nvPr/>
        </p:nvSpPr>
        <p:spPr>
          <a:xfrm rot="8340000">
            <a:off x="1250950" y="2582863"/>
            <a:ext cx="53181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2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3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4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5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6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7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8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9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0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1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2" name="文本框 36"/>
          <p:cNvSpPr txBox="1"/>
          <p:nvPr/>
        </p:nvSpPr>
        <p:spPr>
          <a:xfrm rot="-1160763">
            <a:off x="6235700" y="292100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3" name="文本框 37"/>
          <p:cNvSpPr txBox="1"/>
          <p:nvPr/>
        </p:nvSpPr>
        <p:spPr>
          <a:xfrm rot="39237">
            <a:off x="6237288" y="3468688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4" name="文本框 45"/>
          <p:cNvSpPr txBox="1"/>
          <p:nvPr/>
        </p:nvSpPr>
        <p:spPr>
          <a:xfrm rot="-1160763">
            <a:off x="6796088" y="2943225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5" name="文本框 46"/>
          <p:cNvSpPr txBox="1"/>
          <p:nvPr/>
        </p:nvSpPr>
        <p:spPr>
          <a:xfrm rot="-1160763">
            <a:off x="7165975" y="3157538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6" name="文本框 47"/>
          <p:cNvSpPr txBox="1"/>
          <p:nvPr/>
        </p:nvSpPr>
        <p:spPr>
          <a:xfrm rot="39237">
            <a:off x="6854825" y="3730625"/>
            <a:ext cx="536575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7" name="文本框 49"/>
          <p:cNvSpPr txBox="1"/>
          <p:nvPr/>
        </p:nvSpPr>
        <p:spPr>
          <a:xfrm rot="-1160763">
            <a:off x="7686675" y="3448050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8" name="文本框 50"/>
          <p:cNvSpPr txBox="1"/>
          <p:nvPr/>
        </p:nvSpPr>
        <p:spPr>
          <a:xfrm rot="-1160763">
            <a:off x="7640638" y="3816350"/>
            <a:ext cx="538162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9" name="文本框 51"/>
          <p:cNvSpPr txBox="1"/>
          <p:nvPr/>
        </p:nvSpPr>
        <p:spPr>
          <a:xfrm rot="-1160763">
            <a:off x="6778625" y="1141413"/>
            <a:ext cx="538163" cy="168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33" name="矩形 1"/>
          <p:cNvSpPr/>
          <p:nvPr/>
        </p:nvSpPr>
        <p:spPr>
          <a:xfrm>
            <a:off x="140970" y="1375410"/>
            <a:ext cx="8787130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走在外面一定要小心，别被屎壳郎撞伤，因为他们搬运食物的时候，从来不看路。螳螂很贪吃，总想把我吃掉，但真幸运，他不会像我一样跳。有些虫子脾气不太好，比如天牛，每次我说“天牛大婶，早上好”，她总是想顶我一下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1620" y="281940"/>
            <a:ext cx="862012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自由读文：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你觉得小伙伴们哪些特点有意思？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6083935" y="1995805"/>
            <a:ext cx="11518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547495" y="2571750"/>
            <a:ext cx="72009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37490" y="3220085"/>
            <a:ext cx="517525" cy="1841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994400" y="3700780"/>
            <a:ext cx="79184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99385" y="3724275"/>
            <a:ext cx="216027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412750"/>
            <a:ext cx="4175760" cy="44227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985" y="379095"/>
            <a:ext cx="4507865" cy="450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216,&quot;width&quot;:14457}"/>
</p:tagLst>
</file>

<file path=ppt/tags/tag2.xml><?xml version="1.0" encoding="utf-8"?>
<p:tagLst xmlns:p="http://schemas.openxmlformats.org/presentationml/2006/main">
  <p:tag name="KSO_WM_UNIT_PLACING_PICTURE_USER_VIEWPORT" val="{&quot;height&quot;:5216,&quot;width&quot;:14457}"/>
</p:tagLst>
</file>

<file path=ppt/tags/tag3.xml><?xml version="1.0" encoding="utf-8"?>
<p:tagLst xmlns:p="http://schemas.openxmlformats.org/presentationml/2006/main">
  <p:tag name="KSO_WM_UNIT_PLACING_PICTURE_USER_VIEWPORT" val="{&quot;height&quot;:10605,&quot;width&quot;:75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2889</Words>
  <Application>WPS 演示</Application>
  <PresentationFormat/>
  <Paragraphs>828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楷体</vt:lpstr>
      <vt:lpstr>黑体</vt:lpstr>
      <vt:lpstr>微软雅黑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</dc:creator>
  <cp:keywords>状元成才路</cp:keywords>
  <dc:description>声  明
 本文件仅用于个人学习、研究或欣赏，以及其他非商业性或非盈利性用途，但同时应遵守著作权法及其他相关法律的规定，不得侵犯本司及相关权利人的合法权利。
 除此以外，将本文件任何内容用于其他用途时，应获得授权，如发现未经授权用于商业或盈利用途将追加侵权者的法律责任。
武汉天成贵龙文化传播有限公司
湖北山河律师事务所</dc:description>
  <dc:subject>状元成才路</dc:subject>
  <cp:lastModifiedBy>月牙儿</cp:lastModifiedBy>
  <cp:revision>694</cp:revision>
  <dcterms:created xsi:type="dcterms:W3CDTF">2016-09-28T07:42:00Z</dcterms:created>
  <dcterms:modified xsi:type="dcterms:W3CDTF">2022-04-06T14:54:23Z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2052-11.1.0.11365</vt:lpwstr>
  </property>
  <property fmtid="{D5CDD505-2E9C-101B-9397-08002B2CF9AE}" pid="4" name="ICV">
    <vt:lpwstr>7C6D0BCD80684E6794F1AB42EC646D6C</vt:lpwstr>
  </property>
</Properties>
</file>